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5"/>
  </p:notesMasterIdLst>
  <p:handoutMasterIdLst>
    <p:handoutMasterId r:id="rId16"/>
  </p:handoutMasterIdLst>
  <p:sldIdLst>
    <p:sldId id="305" r:id="rId2"/>
    <p:sldId id="590" r:id="rId3"/>
    <p:sldId id="591" r:id="rId4"/>
    <p:sldId id="592" r:id="rId5"/>
    <p:sldId id="593" r:id="rId6"/>
    <p:sldId id="600" r:id="rId7"/>
    <p:sldId id="612" r:id="rId8"/>
    <p:sldId id="608" r:id="rId9"/>
    <p:sldId id="611" r:id="rId10"/>
    <p:sldId id="605" r:id="rId11"/>
    <p:sldId id="610" r:id="rId12"/>
    <p:sldId id="595" r:id="rId13"/>
    <p:sldId id="606" r:id="rId14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4A778-A286-450C-A5F1-17BB8F91C433}" v="52" dt="2025-05-07T10:53:45.3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3404" autoAdjust="0"/>
  </p:normalViewPr>
  <p:slideViewPr>
    <p:cSldViewPr>
      <p:cViewPr>
        <p:scale>
          <a:sx n="93" d="100"/>
          <a:sy n="93" d="100"/>
        </p:scale>
        <p:origin x="466" y="-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d Gaillard" userId="6644f4bec16b9f80" providerId="LiveId" clId="{8694A778-A286-450C-A5F1-17BB8F91C433}"/>
    <pc:docChg chg="undo custSel addSld delSld modSld">
      <pc:chgData name="Arnaud Gaillard" userId="6644f4bec16b9f80" providerId="LiveId" clId="{8694A778-A286-450C-A5F1-17BB8F91C433}" dt="2025-05-07T10:54:13.026" v="285" actId="1076"/>
      <pc:docMkLst>
        <pc:docMk/>
      </pc:docMkLst>
      <pc:sldChg chg="modSp mod">
        <pc:chgData name="Arnaud Gaillard" userId="6644f4bec16b9f80" providerId="LiveId" clId="{8694A778-A286-450C-A5F1-17BB8F91C433}" dt="2025-05-05T12:23:29.386" v="0" actId="20577"/>
        <pc:sldMkLst>
          <pc:docMk/>
          <pc:sldMk cId="2634507147" sldId="591"/>
        </pc:sldMkLst>
        <pc:spChg chg="mod">
          <ac:chgData name="Arnaud Gaillard" userId="6644f4bec16b9f80" providerId="LiveId" clId="{8694A778-A286-450C-A5F1-17BB8F91C433}" dt="2025-05-05T12:23:29.386" v="0" actId="20577"/>
          <ac:spMkLst>
            <pc:docMk/>
            <pc:sldMk cId="2634507147" sldId="591"/>
            <ac:spMk id="7" creationId="{F1099394-CDAA-4FEE-93E2-C5CF2F5A1B51}"/>
          </ac:spMkLst>
        </pc:spChg>
      </pc:sldChg>
      <pc:sldChg chg="delSp modSp mod">
        <pc:chgData name="Arnaud Gaillard" userId="6644f4bec16b9f80" providerId="LiveId" clId="{8694A778-A286-450C-A5F1-17BB8F91C433}" dt="2025-05-06T10:42:54.410" v="161" actId="113"/>
        <pc:sldMkLst>
          <pc:docMk/>
          <pc:sldMk cId="3206649159" sldId="593"/>
        </pc:sldMkLst>
        <pc:spChg chg="mod">
          <ac:chgData name="Arnaud Gaillard" userId="6644f4bec16b9f80" providerId="LiveId" clId="{8694A778-A286-450C-A5F1-17BB8F91C433}" dt="2025-05-06T10:42:54.410" v="161" actId="113"/>
          <ac:spMkLst>
            <pc:docMk/>
            <pc:sldMk cId="3206649159" sldId="593"/>
            <ac:spMk id="7" creationId="{F1099394-CDAA-4FEE-93E2-C5CF2F5A1B51}"/>
          </ac:spMkLst>
        </pc:spChg>
      </pc:sldChg>
      <pc:sldChg chg="addSp delSp modSp mod modClrScheme chgLayout">
        <pc:chgData name="Arnaud Gaillard" userId="6644f4bec16b9f80" providerId="LiveId" clId="{8694A778-A286-450C-A5F1-17BB8F91C433}" dt="2025-05-07T10:54:13.026" v="285" actId="1076"/>
        <pc:sldMkLst>
          <pc:docMk/>
          <pc:sldMk cId="1159027612" sldId="595"/>
        </pc:sldMkLst>
        <pc:spChg chg="mod ord">
          <ac:chgData name="Arnaud Gaillard" userId="6644f4bec16b9f80" providerId="LiveId" clId="{8694A778-A286-450C-A5F1-17BB8F91C433}" dt="2025-05-06T13:06:16.877" v="258" actId="113"/>
          <ac:spMkLst>
            <pc:docMk/>
            <pc:sldMk cId="1159027612" sldId="595"/>
            <ac:spMk id="2" creationId="{3443F67C-2630-471A-BD74-B2EE0E8A9F01}"/>
          </ac:spMkLst>
        </pc:spChg>
        <pc:spChg chg="add del mod ord">
          <ac:chgData name="Arnaud Gaillard" userId="6644f4bec16b9f80" providerId="LiveId" clId="{8694A778-A286-450C-A5F1-17BB8F91C433}" dt="2025-05-06T14:55:26.211" v="261"/>
          <ac:spMkLst>
            <pc:docMk/>
            <pc:sldMk cId="1159027612" sldId="595"/>
            <ac:spMk id="5" creationId="{CF92576B-E233-A78C-435A-DA2209E90C58}"/>
          </ac:spMkLst>
        </pc:spChg>
        <pc:spChg chg="mod ord">
          <ac:chgData name="Arnaud Gaillard" userId="6644f4bec16b9f80" providerId="LiveId" clId="{8694A778-A286-450C-A5F1-17BB8F91C433}" dt="2025-05-05T15:59:06.043" v="41" actId="700"/>
          <ac:spMkLst>
            <pc:docMk/>
            <pc:sldMk cId="1159027612" sldId="595"/>
            <ac:spMk id="6" creationId="{A8CC5B59-6DB9-4E72-92F8-A65984EF380D}"/>
          </ac:spMkLst>
        </pc:spChg>
        <pc:spChg chg="add mod">
          <ac:chgData name="Arnaud Gaillard" userId="6644f4bec16b9f80" providerId="LiveId" clId="{8694A778-A286-450C-A5F1-17BB8F91C433}" dt="2025-05-07T10:43:42.302" v="266" actId="478"/>
          <ac:spMkLst>
            <pc:docMk/>
            <pc:sldMk cId="1159027612" sldId="595"/>
            <ac:spMk id="10" creationId="{4E5D1063-CCB1-C601-18C1-CEB8EBADDF7F}"/>
          </ac:spMkLst>
        </pc:spChg>
        <pc:spChg chg="add del mod">
          <ac:chgData name="Arnaud Gaillard" userId="6644f4bec16b9f80" providerId="LiveId" clId="{8694A778-A286-450C-A5F1-17BB8F91C433}" dt="2025-05-07T10:53:45.366" v="274"/>
          <ac:spMkLst>
            <pc:docMk/>
            <pc:sldMk cId="1159027612" sldId="595"/>
            <ac:spMk id="12" creationId="{B9CDB911-3D9B-EE36-CED4-0B0B7D2D186A}"/>
          </ac:spMkLst>
        </pc:spChg>
        <pc:spChg chg="add">
          <ac:chgData name="Arnaud Gaillard" userId="6644f4bec16b9f80" providerId="LiveId" clId="{8694A778-A286-450C-A5F1-17BB8F91C433}" dt="2025-05-07T10:53:19.804" v="273"/>
          <ac:spMkLst>
            <pc:docMk/>
            <pc:sldMk cId="1159027612" sldId="595"/>
            <ac:spMk id="13" creationId="{274A1BF8-210A-263A-58CF-D1FA26C60908}"/>
          </ac:spMkLst>
        </pc:spChg>
        <pc:picChg chg="add del mod modCrop">
          <ac:chgData name="Arnaud Gaillard" userId="6644f4bec16b9f80" providerId="LiveId" clId="{8694A778-A286-450C-A5F1-17BB8F91C433}" dt="2025-05-06T14:55:23.027" v="260" actId="478"/>
          <ac:picMkLst>
            <pc:docMk/>
            <pc:sldMk cId="1159027612" sldId="595"/>
            <ac:picMk id="4" creationId="{2D599388-DF71-9B58-0DAA-48F7EFE2BE4E}"/>
          </ac:picMkLst>
        </pc:picChg>
        <pc:picChg chg="add del mod">
          <ac:chgData name="Arnaud Gaillard" userId="6644f4bec16b9f80" providerId="LiveId" clId="{8694A778-A286-450C-A5F1-17BB8F91C433}" dt="2025-05-06T14:55:21.399" v="259" actId="478"/>
          <ac:picMkLst>
            <pc:docMk/>
            <pc:sldMk cId="1159027612" sldId="595"/>
            <ac:picMk id="8" creationId="{7C49CB65-3716-0A4B-A1D6-6A94EAD5BB14}"/>
          </ac:picMkLst>
        </pc:picChg>
        <pc:picChg chg="add del mod">
          <ac:chgData name="Arnaud Gaillard" userId="6644f4bec16b9f80" providerId="LiveId" clId="{8694A778-A286-450C-A5F1-17BB8F91C433}" dt="2025-05-07T10:43:49.588" v="268" actId="478"/>
          <ac:picMkLst>
            <pc:docMk/>
            <pc:sldMk cId="1159027612" sldId="595"/>
            <ac:picMk id="9" creationId="{1B8F2D90-7599-6B32-A62D-EC370B51D866}"/>
          </ac:picMkLst>
        </pc:picChg>
        <pc:picChg chg="add del mod">
          <ac:chgData name="Arnaud Gaillard" userId="6644f4bec16b9f80" providerId="LiveId" clId="{8694A778-A286-450C-A5F1-17BB8F91C433}" dt="2025-05-07T10:53:17.041" v="271" actId="478"/>
          <ac:picMkLst>
            <pc:docMk/>
            <pc:sldMk cId="1159027612" sldId="595"/>
            <ac:picMk id="11" creationId="{AC6986B0-7D9F-2DE0-65E6-B05466BC2517}"/>
          </ac:picMkLst>
        </pc:picChg>
        <pc:picChg chg="add mod modCrop">
          <ac:chgData name="Arnaud Gaillard" userId="6644f4bec16b9f80" providerId="LiveId" clId="{8694A778-A286-450C-A5F1-17BB8F91C433}" dt="2025-05-07T10:54:13.026" v="285" actId="1076"/>
          <ac:picMkLst>
            <pc:docMk/>
            <pc:sldMk cId="1159027612" sldId="595"/>
            <ac:picMk id="15" creationId="{F154DDB1-1FA9-0D4D-50FB-2AD1ED9530EE}"/>
          </ac:picMkLst>
        </pc:picChg>
        <pc:picChg chg="add del mod">
          <ac:chgData name="Arnaud Gaillard" userId="6644f4bec16b9f80" providerId="LiveId" clId="{8694A778-A286-450C-A5F1-17BB8F91C433}" dt="2025-05-07T10:53:18.645" v="272" actId="478"/>
          <ac:picMkLst>
            <pc:docMk/>
            <pc:sldMk cId="1159027612" sldId="595"/>
            <ac:picMk id="5122" creationId="{B0C506AB-145F-ED6C-0475-E3A2823B2D1D}"/>
          </ac:picMkLst>
        </pc:picChg>
      </pc:sldChg>
      <pc:sldChg chg="modSp del">
        <pc:chgData name="Arnaud Gaillard" userId="6644f4bec16b9f80" providerId="LiveId" clId="{8694A778-A286-450C-A5F1-17BB8F91C433}" dt="2025-05-06T13:04:57.385" v="185" actId="47"/>
        <pc:sldMkLst>
          <pc:docMk/>
          <pc:sldMk cId="2267657568" sldId="602"/>
        </pc:sldMkLst>
        <pc:spChg chg="mod">
          <ac:chgData name="Arnaud Gaillard" userId="6644f4bec16b9f80" providerId="LiveId" clId="{8694A778-A286-450C-A5F1-17BB8F91C433}" dt="2025-05-06T10:43:02.068" v="163" actId="20577"/>
          <ac:spMkLst>
            <pc:docMk/>
            <pc:sldMk cId="2267657568" sldId="602"/>
            <ac:spMk id="2" creationId="{C0A7910A-4740-310E-D72A-1EC57AC8307D}"/>
          </ac:spMkLst>
        </pc:spChg>
      </pc:sldChg>
      <pc:sldChg chg="addSp delSp modSp del mod">
        <pc:chgData name="Arnaud Gaillard" userId="6644f4bec16b9f80" providerId="LiveId" clId="{8694A778-A286-450C-A5F1-17BB8F91C433}" dt="2025-05-05T16:09:48.106" v="116" actId="47"/>
        <pc:sldMkLst>
          <pc:docMk/>
          <pc:sldMk cId="2418584218" sldId="604"/>
        </pc:sldMkLst>
      </pc:sldChg>
      <pc:sldChg chg="addSp delSp modSp mod modAnim">
        <pc:chgData name="Arnaud Gaillard" userId="6644f4bec16b9f80" providerId="LiveId" clId="{8694A778-A286-450C-A5F1-17BB8F91C433}" dt="2025-05-05T16:06:19.623" v="98"/>
        <pc:sldMkLst>
          <pc:docMk/>
          <pc:sldMk cId="45029079" sldId="605"/>
        </pc:sldMkLst>
        <pc:spChg chg="add mod">
          <ac:chgData name="Arnaud Gaillard" userId="6644f4bec16b9f80" providerId="LiveId" clId="{8694A778-A286-450C-A5F1-17BB8F91C433}" dt="2025-05-05T16:03:44.345" v="83" actId="1076"/>
          <ac:spMkLst>
            <pc:docMk/>
            <pc:sldMk cId="45029079" sldId="605"/>
            <ac:spMk id="11" creationId="{6C3460AA-28F9-B4FE-1193-08C3B9C806C3}"/>
          </ac:spMkLst>
        </pc:spChg>
        <pc:spChg chg="add mod">
          <ac:chgData name="Arnaud Gaillard" userId="6644f4bec16b9f80" providerId="LiveId" clId="{8694A778-A286-450C-A5F1-17BB8F91C433}" dt="2025-05-05T16:04:02.491" v="86" actId="14100"/>
          <ac:spMkLst>
            <pc:docMk/>
            <pc:sldMk cId="45029079" sldId="605"/>
            <ac:spMk id="12" creationId="{433171CA-C308-F0AD-22CD-1975AC361C75}"/>
          </ac:spMkLst>
        </pc:spChg>
        <pc:spChg chg="add mod">
          <ac:chgData name="Arnaud Gaillard" userId="6644f4bec16b9f80" providerId="LiveId" clId="{8694A778-A286-450C-A5F1-17BB8F91C433}" dt="2025-05-05T16:04:16.150" v="88" actId="1076"/>
          <ac:spMkLst>
            <pc:docMk/>
            <pc:sldMk cId="45029079" sldId="605"/>
            <ac:spMk id="13" creationId="{61AC038F-A0EB-0131-F07F-78623C4D3FC2}"/>
          </ac:spMkLst>
        </pc:spChg>
        <pc:picChg chg="add mod ord">
          <ac:chgData name="Arnaud Gaillard" userId="6644f4bec16b9f80" providerId="LiveId" clId="{8694A778-A286-450C-A5F1-17BB8F91C433}" dt="2025-05-05T16:03:49.217" v="84" actId="1076"/>
          <ac:picMkLst>
            <pc:docMk/>
            <pc:sldMk cId="45029079" sldId="605"/>
            <ac:picMk id="10" creationId="{B3608488-F3F7-B4B3-6D11-EBD73D87238A}"/>
          </ac:picMkLst>
        </pc:picChg>
      </pc:sldChg>
      <pc:sldChg chg="addSp modSp add del mod">
        <pc:chgData name="Arnaud Gaillard" userId="6644f4bec16b9f80" providerId="LiveId" clId="{8694A778-A286-450C-A5F1-17BB8F91C433}" dt="2025-05-05T16:04:50.443" v="90" actId="47"/>
        <pc:sldMkLst>
          <pc:docMk/>
          <pc:sldMk cId="1715444990" sldId="607"/>
        </pc:sldMkLst>
      </pc:sldChg>
      <pc:sldChg chg="addSp delSp modSp add mod modAnim">
        <pc:chgData name="Arnaud Gaillard" userId="6644f4bec16b9f80" providerId="LiveId" clId="{8694A778-A286-450C-A5F1-17BB8F91C433}" dt="2025-05-06T13:04:47.987" v="182"/>
        <pc:sldMkLst>
          <pc:docMk/>
          <pc:sldMk cId="3218857452" sldId="608"/>
        </pc:sldMkLst>
        <pc:spChg chg="mod">
          <ac:chgData name="Arnaud Gaillard" userId="6644f4bec16b9f80" providerId="LiveId" clId="{8694A778-A286-450C-A5F1-17BB8F91C433}" dt="2025-05-05T16:09:43.356" v="115" actId="20577"/>
          <ac:spMkLst>
            <pc:docMk/>
            <pc:sldMk cId="3218857452" sldId="608"/>
            <ac:spMk id="2" creationId="{08E506D7-EA08-EE31-103C-15E68F825245}"/>
          </ac:spMkLst>
        </pc:spChg>
        <pc:spChg chg="mod">
          <ac:chgData name="Arnaud Gaillard" userId="6644f4bec16b9f80" providerId="LiveId" clId="{8694A778-A286-450C-A5F1-17BB8F91C433}" dt="2025-05-05T16:05:13.596" v="94" actId="14100"/>
          <ac:spMkLst>
            <pc:docMk/>
            <pc:sldMk cId="3218857452" sldId="608"/>
            <ac:spMk id="12" creationId="{A71827A4-5994-60BA-8D01-6A5F2AA0C08B}"/>
          </ac:spMkLst>
        </pc:spChg>
        <pc:spChg chg="mod">
          <ac:chgData name="Arnaud Gaillard" userId="6644f4bec16b9f80" providerId="LiveId" clId="{8694A778-A286-450C-A5F1-17BB8F91C433}" dt="2025-05-05T16:05:27.925" v="96" actId="14100"/>
          <ac:spMkLst>
            <pc:docMk/>
            <pc:sldMk cId="3218857452" sldId="608"/>
            <ac:spMk id="13" creationId="{8717B831-9132-4646-D3E8-3CF2F507E49B}"/>
          </ac:spMkLst>
        </pc:spChg>
        <pc:picChg chg="add">
          <ac:chgData name="Arnaud Gaillard" userId="6644f4bec16b9f80" providerId="LiveId" clId="{8694A778-A286-450C-A5F1-17BB8F91C433}" dt="2025-05-06T13:04:47.987" v="182"/>
          <ac:picMkLst>
            <pc:docMk/>
            <pc:sldMk cId="3218857452" sldId="608"/>
            <ac:picMk id="4098" creationId="{8993D115-6D33-7E89-CEE8-A39BA7DF82C4}"/>
          </ac:picMkLst>
        </pc:picChg>
      </pc:sldChg>
      <pc:sldChg chg="add del">
        <pc:chgData name="Arnaud Gaillard" userId="6644f4bec16b9f80" providerId="LiveId" clId="{8694A778-A286-450C-A5F1-17BB8F91C433}" dt="2025-05-06T13:04:45.673" v="181" actId="47"/>
        <pc:sldMkLst>
          <pc:docMk/>
          <pc:sldMk cId="2359838662" sldId="609"/>
        </pc:sldMkLst>
      </pc:sldChg>
      <pc:sldChg chg="addSp modSp add mod modClrScheme chgLayout">
        <pc:chgData name="Arnaud Gaillard" userId="6644f4bec16b9f80" providerId="LiveId" clId="{8694A778-A286-450C-A5F1-17BB8F91C433}" dt="2025-05-06T13:04:39.176" v="180" actId="14100"/>
        <pc:sldMkLst>
          <pc:docMk/>
          <pc:sldMk cId="3563501232" sldId="610"/>
        </pc:sldMkLst>
        <pc:spChg chg="mod">
          <ac:chgData name="Arnaud Gaillard" userId="6644f4bec16b9f80" providerId="LiveId" clId="{8694A778-A286-450C-A5F1-17BB8F91C433}" dt="2025-05-06T13:04:10.572" v="177" actId="26606"/>
          <ac:spMkLst>
            <pc:docMk/>
            <pc:sldMk cId="3563501232" sldId="610"/>
            <ac:spMk id="2" creationId="{4D60711D-74B9-7725-C983-4680F91C8B23}"/>
          </ac:spMkLst>
        </pc:spChg>
        <pc:spChg chg="mod">
          <ac:chgData name="Arnaud Gaillard" userId="6644f4bec16b9f80" providerId="LiveId" clId="{8694A778-A286-450C-A5F1-17BB8F91C433}" dt="2025-05-06T13:04:39.176" v="180" actId="14100"/>
          <ac:spMkLst>
            <pc:docMk/>
            <pc:sldMk cId="3563501232" sldId="610"/>
            <ac:spMk id="3" creationId="{7F89AFCC-70D5-44D9-F9CB-A7A946D26274}"/>
          </ac:spMkLst>
        </pc:spChg>
        <pc:picChg chg="add mod">
          <ac:chgData name="Arnaud Gaillard" userId="6644f4bec16b9f80" providerId="LiveId" clId="{8694A778-A286-450C-A5F1-17BB8F91C433}" dt="2025-05-06T13:04:25.348" v="179" actId="1076"/>
          <ac:picMkLst>
            <pc:docMk/>
            <pc:sldMk cId="3563501232" sldId="610"/>
            <ac:picMk id="3074" creationId="{1F0F22EA-C3CB-68E7-7953-1EF11B5C3242}"/>
          </ac:picMkLst>
        </pc:picChg>
      </pc:sldChg>
      <pc:sldChg chg="add">
        <pc:chgData name="Arnaud Gaillard" userId="6644f4bec16b9f80" providerId="LiveId" clId="{8694A778-A286-450C-A5F1-17BB8F91C433}" dt="2025-05-06T13:04:53.610" v="183"/>
        <pc:sldMkLst>
          <pc:docMk/>
          <pc:sldMk cId="955511618" sldId="611"/>
        </pc:sldMkLst>
      </pc:sldChg>
      <pc:sldChg chg="add">
        <pc:chgData name="Arnaud Gaillard" userId="6644f4bec16b9f80" providerId="LiveId" clId="{8694A778-A286-450C-A5F1-17BB8F91C433}" dt="2025-05-06T13:04:55.286" v="184"/>
        <pc:sldMkLst>
          <pc:docMk/>
          <pc:sldMk cId="839287061" sldId="6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05.05.2025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033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348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154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75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‹N°›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480718"/>
            <a:ext cx="7020000" cy="410369"/>
          </a:xfrm>
          <a:prstGeom prst="rect">
            <a:avLst/>
          </a:prstGeom>
        </p:spPr>
        <p:txBody>
          <a:bodyPr/>
          <a:lstStyle/>
          <a:p>
            <a:r>
              <a:rPr lang="de-CH" dirty="0">
                <a:solidFill>
                  <a:sysClr val="windowText" lastClr="000000"/>
                </a:solidFill>
              </a:rPr>
              <a:t>Qualitätssicherung, </a:t>
            </a:r>
            <a:r>
              <a:rPr lang="de-CH" dirty="0" err="1">
                <a:solidFill>
                  <a:sysClr val="windowText" lastClr="000000"/>
                </a:solidFill>
              </a:rPr>
              <a:t>Testing</a:t>
            </a:r>
            <a:r>
              <a:rPr lang="de-CH" dirty="0">
                <a:solidFill>
                  <a:sysClr val="windowText" lastClr="000000"/>
                </a:solidFill>
              </a:rPr>
              <a:t>, Usability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17F230-897C-4FC3-B48E-0EC6D8DC3F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b="0" dirty="0" err="1"/>
              <a:t>Präsentation</a:t>
            </a:r>
            <a:r>
              <a:rPr lang="fr-CH" b="0" dirty="0"/>
              <a:t>: </a:t>
            </a:r>
          </a:p>
          <a:p>
            <a:r>
              <a:rPr lang="fr-CH" dirty="0"/>
              <a:t>Arnaud Gaillard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93934E3-0518-4EA3-E7BE-88EB14A3F8C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488384" cy="820738"/>
          </a:xfrm>
        </p:spPr>
        <p:txBody>
          <a:bodyPr/>
          <a:lstStyle/>
          <a:p>
            <a:r>
              <a:rPr lang="fr-CH" b="0" i="0" u="none" strike="noStrike" baseline="0" dirty="0">
                <a:latin typeface="Arial" panose="020B0604020202020204" pitchFamily="34" charset="0"/>
              </a:rPr>
              <a:t>KI-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Übersetzungs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Bibliothek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für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Webapplikationen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 </a:t>
            </a:r>
            <a:endParaRPr lang="de-CH" sz="4000" dirty="0"/>
          </a:p>
        </p:txBody>
      </p:sp>
      <p:pic>
        <p:nvPicPr>
          <p:cNvPr id="1026" name="Picture 2" descr="Logo - eonum">
            <a:extLst>
              <a:ext uri="{FF2B5EF4-FFF2-40B4-BE49-F238E27FC236}">
                <a16:creationId xmlns:a16="http://schemas.microsoft.com/office/drawing/2014/main" id="{D0AD3900-C5F4-9354-411B-CE8FC2B165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66467"/>
            <a:ext cx="3648339" cy="116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4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744E3-C7B9-0F8F-7B80-BA891AEC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«</a:t>
            </a:r>
            <a:r>
              <a:rPr lang="fr-CH" dirty="0" err="1"/>
              <a:t>Describe</a:t>
            </a:r>
            <a:r>
              <a:rPr lang="fr-CH" dirty="0"/>
              <a:t>» </a:t>
            </a:r>
            <a:r>
              <a:rPr lang="fr-CH" dirty="0" err="1"/>
              <a:t>und</a:t>
            </a:r>
            <a:r>
              <a:rPr lang="fr-CH" dirty="0"/>
              <a:t> «</a:t>
            </a:r>
            <a:r>
              <a:rPr lang="fr-CH" dirty="0" err="1"/>
              <a:t>it</a:t>
            </a:r>
            <a:r>
              <a:rPr lang="fr-CH" dirty="0"/>
              <a:t>»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610FD0-F13D-48F8-261D-7C0654926A40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3608488-F3F7-B4B3-6D11-EBD73D87238A}"/>
              </a:ext>
            </a:extLst>
          </p:cNvPr>
          <p:cNvPicPr>
            <a:picLocks noGrp="1" noChangeAspect="1"/>
          </p:cNvPicPr>
          <p:nvPr>
            <p:ph sz="half" idx="22"/>
          </p:nvPr>
        </p:nvPicPr>
        <p:blipFill>
          <a:blip r:embed="rId2"/>
          <a:stretch>
            <a:fillRect/>
          </a:stretch>
        </p:blipFill>
        <p:spPr>
          <a:xfrm>
            <a:off x="2153422" y="1779356"/>
            <a:ext cx="4819262" cy="3089901"/>
          </a:xfrm>
        </p:spPr>
      </p:pic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6C3460AA-28F9-B4FE-1193-08C3B9C806C3}"/>
              </a:ext>
            </a:extLst>
          </p:cNvPr>
          <p:cNvSpPr/>
          <p:nvPr/>
        </p:nvSpPr>
        <p:spPr>
          <a:xfrm>
            <a:off x="2149013" y="1759468"/>
            <a:ext cx="4819263" cy="231204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433171CA-C308-F0AD-22CD-1975AC361C75}"/>
              </a:ext>
            </a:extLst>
          </p:cNvPr>
          <p:cNvSpPr/>
          <p:nvPr/>
        </p:nvSpPr>
        <p:spPr>
          <a:xfrm>
            <a:off x="2149013" y="3435846"/>
            <a:ext cx="4819263" cy="159196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61AC038F-A0EB-0131-F07F-78623C4D3FC2}"/>
              </a:ext>
            </a:extLst>
          </p:cNvPr>
          <p:cNvSpPr/>
          <p:nvPr/>
        </p:nvSpPr>
        <p:spPr>
          <a:xfrm>
            <a:off x="2149012" y="4155926"/>
            <a:ext cx="4819263" cy="159196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0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E08E8-B522-ED19-DFB9-FEC0693D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0711D-74B9-7725-C983-4680F91C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fr-CH" dirty="0" err="1"/>
              <a:t>Testing</a:t>
            </a:r>
            <a:r>
              <a:rPr lang="fr-CH" dirty="0"/>
              <a:t>-Framework: </a:t>
            </a:r>
            <a:r>
              <a:rPr lang="fr-CH" dirty="0" err="1"/>
              <a:t>RSpec</a:t>
            </a:r>
            <a:r>
              <a:rPr lang="fr-CH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AFCC-70D5-44D9-F9CB-A7A946D26274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752080" cy="3266370"/>
          </a:xfrm>
        </p:spPr>
        <p:txBody>
          <a:bodyPr>
            <a:normAutofit/>
          </a:bodyPr>
          <a:lstStyle/>
          <a:p>
            <a:r>
              <a:rPr lang="de-DE" b="1" dirty="0"/>
              <a:t>Beliebtes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-Framework in </a:t>
            </a:r>
            <a:r>
              <a:rPr lang="de-DE" b="1" dirty="0"/>
              <a:t>Ruby</a:t>
            </a:r>
          </a:p>
          <a:p>
            <a:endParaRPr lang="fr-CH" dirty="0"/>
          </a:p>
          <a:p>
            <a:r>
              <a:rPr lang="de-DE" b="1" dirty="0"/>
              <a:t>Lesbare</a:t>
            </a:r>
            <a:r>
              <a:rPr lang="de-DE" dirty="0"/>
              <a:t> Syntax</a:t>
            </a:r>
          </a:p>
          <a:p>
            <a:endParaRPr lang="de-DE" dirty="0"/>
          </a:p>
          <a:p>
            <a:r>
              <a:rPr lang="de-DE" dirty="0"/>
              <a:t>Gute </a:t>
            </a:r>
            <a:r>
              <a:rPr lang="de-DE" b="1" dirty="0"/>
              <a:t>Strukturierung</a:t>
            </a:r>
            <a:r>
              <a:rPr lang="de-DE" dirty="0"/>
              <a:t> durch „</a:t>
            </a:r>
            <a:r>
              <a:rPr lang="de-DE" b="1" dirty="0" err="1"/>
              <a:t>describe</a:t>
            </a:r>
            <a:r>
              <a:rPr lang="de-DE" dirty="0"/>
              <a:t>“ und „</a:t>
            </a:r>
            <a:r>
              <a:rPr lang="de-DE" b="1" dirty="0" err="1"/>
              <a:t>it</a:t>
            </a:r>
            <a:r>
              <a:rPr lang="de-DE" dirty="0"/>
              <a:t>“</a:t>
            </a:r>
          </a:p>
          <a:p>
            <a:endParaRPr lang="fr-CH" dirty="0"/>
          </a:p>
          <a:p>
            <a:r>
              <a:rPr lang="fr-CH" dirty="0" err="1"/>
              <a:t>Unterstützt</a:t>
            </a:r>
            <a:r>
              <a:rPr lang="fr-CH" dirty="0"/>
              <a:t> </a:t>
            </a:r>
            <a:r>
              <a:rPr lang="fr-CH" b="1" dirty="0" err="1"/>
              <a:t>Mocks</a:t>
            </a:r>
            <a:endParaRPr lang="fr-CH" b="1" dirty="0"/>
          </a:p>
        </p:txBody>
      </p:sp>
      <p:pic>
        <p:nvPicPr>
          <p:cNvPr id="3074" name="Picture 2" descr="Rspec">
            <a:extLst>
              <a:ext uri="{FF2B5EF4-FFF2-40B4-BE49-F238E27FC236}">
                <a16:creationId xmlns:a16="http://schemas.microsoft.com/office/drawing/2014/main" id="{1F0F22EA-C3CB-68E7-7953-1EF11B5C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1491630"/>
            <a:ext cx="3266370" cy="32663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50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Usability-Tests</a:t>
            </a:r>
            <a:br>
              <a:rPr lang="fr-C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de-CH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43F67C-2630-471A-BD74-B2EE0E8A9F0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sz="1600" dirty="0">
                <a:ea typeface="Calibri" panose="020F0502020204030204" pitchFamily="34" charset="0"/>
              </a:rPr>
              <a:t>Sicht der </a:t>
            </a:r>
            <a:r>
              <a:rPr lang="de-CH" sz="1600" b="1" dirty="0">
                <a:ea typeface="Calibri" panose="020F0502020204030204" pitchFamily="34" charset="0"/>
              </a:rPr>
              <a:t>Entwickler</a:t>
            </a:r>
          </a:p>
          <a:p>
            <a:endParaRPr lang="de-CH" sz="1600" dirty="0">
              <a:effectLst/>
              <a:ea typeface="Calibri" panose="020F0502020204030204" pitchFamily="34" charset="0"/>
            </a:endParaRPr>
          </a:p>
          <a:p>
            <a:r>
              <a:rPr lang="de-CH" sz="1600" b="1" dirty="0">
                <a:effectLst/>
                <a:ea typeface="Calibri" panose="020F0502020204030204" pitchFamily="34" charset="0"/>
              </a:rPr>
              <a:t>Aufbau, Installation und Ausführung </a:t>
            </a:r>
            <a:r>
              <a:rPr lang="de-CH" sz="1600" dirty="0">
                <a:effectLst/>
                <a:ea typeface="Calibri" panose="020F0502020204030204" pitchFamily="34" charset="0"/>
              </a:rPr>
              <a:t>des </a:t>
            </a:r>
            <a:r>
              <a:rPr lang="de-CH" sz="1600" dirty="0" err="1">
                <a:effectLst/>
                <a:ea typeface="Calibri" panose="020F0502020204030204" pitchFamily="34" charset="0"/>
              </a:rPr>
              <a:t>Gems</a:t>
            </a:r>
            <a:endParaRPr lang="de-CH" sz="1600" dirty="0">
              <a:effectLst/>
              <a:ea typeface="Calibri" panose="020F0502020204030204" pitchFamily="34" charset="0"/>
            </a:endParaRPr>
          </a:p>
          <a:p>
            <a:endParaRPr lang="de-CH" sz="1600" dirty="0">
              <a:ea typeface="Calibri" panose="020F0502020204030204" pitchFamily="34" charset="0"/>
            </a:endParaRPr>
          </a:p>
          <a:p>
            <a:r>
              <a:rPr lang="de-CH" sz="1600" dirty="0">
                <a:ea typeface="Calibri" panose="020F0502020204030204" pitchFamily="34" charset="0"/>
              </a:rPr>
              <a:t>Alle Teammitglieder </a:t>
            </a:r>
            <a:r>
              <a:rPr lang="de-CH" sz="1600" b="1" dirty="0">
                <a:ea typeface="Calibri" panose="020F0502020204030204" pitchFamily="34" charset="0"/>
              </a:rPr>
              <a:t>bestanden</a:t>
            </a:r>
          </a:p>
          <a:p>
            <a:endParaRPr lang="de-CH" sz="1600" b="1" dirty="0">
              <a:ea typeface="Calibri" panose="020F0502020204030204" pitchFamily="34" charset="0"/>
            </a:endParaRPr>
          </a:p>
          <a:p>
            <a:r>
              <a:rPr lang="de-CH" sz="1600" dirty="0">
                <a:ea typeface="Calibri" panose="020F0502020204030204" pitchFamily="34" charset="0"/>
              </a:rPr>
              <a:t>Problem: </a:t>
            </a:r>
            <a:r>
              <a:rPr lang="de-CH" sz="1600" b="1" dirty="0">
                <a:ea typeface="Calibri" panose="020F0502020204030204" pitchFamily="34" charset="0"/>
              </a:rPr>
              <a:t>Installation auf Windows</a:t>
            </a:r>
          </a:p>
          <a:p>
            <a:endParaRPr lang="de-CH" sz="1600" b="1" dirty="0">
              <a:ea typeface="Calibri" panose="020F0502020204030204" pitchFamily="34" charset="0"/>
            </a:endParaRPr>
          </a:p>
          <a:p>
            <a:r>
              <a:rPr lang="de-CH" sz="1600" b="1" dirty="0">
                <a:ea typeface="Calibri" panose="020F0502020204030204" pitchFamily="34" charset="0"/>
              </a:rPr>
              <a:t>Mitglieder </a:t>
            </a:r>
            <a:r>
              <a:rPr lang="de-CH" sz="1600" dirty="0">
                <a:ea typeface="Calibri" panose="020F0502020204030204" pitchFamily="34" charset="0"/>
              </a:rPr>
              <a:t>der Firma</a:t>
            </a:r>
          </a:p>
          <a:p>
            <a:endParaRPr lang="de-CH" sz="1600" dirty="0">
              <a:ea typeface="Calibri" panose="020F0502020204030204" pitchFamily="34" charset="0"/>
            </a:endParaRPr>
          </a:p>
          <a:p>
            <a:endParaRPr lang="de-CH" sz="1600" dirty="0">
              <a:ea typeface="Calibri" panose="020F0502020204030204" pitchFamily="34" charset="0"/>
            </a:endParaRPr>
          </a:p>
        </p:txBody>
      </p:sp>
      <p:pic>
        <p:nvPicPr>
          <p:cNvPr id="15" name="Espace réservé du contenu 14" descr="Une image contenant train, texte, locomotive, voie ferrée&#10;&#10;Le contenu généré par l’IA peut être incorrect.">
            <a:extLst>
              <a:ext uri="{FF2B5EF4-FFF2-40B4-BE49-F238E27FC236}">
                <a16:creationId xmlns:a16="http://schemas.microsoft.com/office/drawing/2014/main" id="{F154DDB1-1FA9-0D4D-50FB-2AD1ED9530EE}"/>
              </a:ext>
            </a:extLst>
          </p:cNvPr>
          <p:cNvPicPr>
            <a:picLocks noGrp="1" noChangeAspect="1"/>
          </p:cNvPicPr>
          <p:nvPr>
            <p:ph sz="half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1" t="10812" r="8436" b="9108"/>
          <a:stretch/>
        </p:blipFill>
        <p:spPr>
          <a:xfrm>
            <a:off x="5580112" y="1491630"/>
            <a:ext cx="3166582" cy="3194362"/>
          </a:xfrm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274A1BF8-210A-263A-58CF-D1FA26C60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9222-90D3-6CF8-4717-11390059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fr-CH" dirty="0" err="1"/>
              <a:t>Fragen</a:t>
            </a:r>
            <a:r>
              <a:rPr lang="fr-CH" dirty="0"/>
              <a:t>?</a:t>
            </a:r>
          </a:p>
        </p:txBody>
      </p:sp>
      <p:pic>
        <p:nvPicPr>
          <p:cNvPr id="2056" name="Picture 8" descr="DIE PERFEKTE PRÄSENTATION – EXISTIERT DIE ÜBERHAUPT? | Inflow">
            <a:extLst>
              <a:ext uri="{FF2B5EF4-FFF2-40B4-BE49-F238E27FC236}">
                <a16:creationId xmlns:a16="http://schemas.microsoft.com/office/drawing/2014/main" id="{CABDB146-886F-4C60-61E3-EF81FA80C0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6741" y="1491630"/>
            <a:ext cx="5398958" cy="32663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Testkonzept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Testing</a:t>
            </a: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-Framework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Usability</a:t>
            </a:r>
            <a:endParaRPr lang="de-DE" sz="16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1600" b="1" dirty="0"/>
              <a:t>KI-Übersetzungsbibliothek</a:t>
            </a:r>
            <a:r>
              <a:rPr lang="de-CH" sz="1600" dirty="0"/>
              <a:t> für Webapplikationen</a:t>
            </a:r>
          </a:p>
          <a:p>
            <a:endParaRPr lang="de-CH" sz="1600" dirty="0"/>
          </a:p>
          <a:p>
            <a:r>
              <a:rPr lang="de-CH" sz="1600" b="1" dirty="0"/>
              <a:t>Automatisierte</a:t>
            </a:r>
            <a:r>
              <a:rPr lang="de-CH" sz="1600" dirty="0"/>
              <a:t> Übersetzungslösung</a:t>
            </a:r>
          </a:p>
          <a:p>
            <a:endParaRPr lang="de-CH" sz="1600" dirty="0"/>
          </a:p>
          <a:p>
            <a:r>
              <a:rPr lang="de-CH" sz="1600" dirty="0"/>
              <a:t>Ruby-on-Rails </a:t>
            </a:r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6345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 dirty="0"/>
              <a:t>Testkonzept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3796800" cy="3266370"/>
          </a:xfrm>
        </p:spPr>
        <p:txBody>
          <a:bodyPr>
            <a:normAutofit/>
          </a:bodyPr>
          <a:lstStyle/>
          <a:p>
            <a:r>
              <a:rPr lang="de-CH" b="1" dirty="0"/>
              <a:t>Unit</a:t>
            </a:r>
            <a:r>
              <a:rPr lang="de-CH" dirty="0"/>
              <a:t>-Tests</a:t>
            </a:r>
          </a:p>
          <a:p>
            <a:endParaRPr lang="de-CH" dirty="0"/>
          </a:p>
          <a:p>
            <a:r>
              <a:rPr lang="de-CH" b="1" dirty="0"/>
              <a:t>Integrations</a:t>
            </a:r>
            <a:r>
              <a:rPr lang="de-CH" dirty="0"/>
              <a:t>tests</a:t>
            </a:r>
          </a:p>
          <a:p>
            <a:endParaRPr lang="de-CH" dirty="0"/>
          </a:p>
          <a:p>
            <a:r>
              <a:rPr lang="de-CH" b="1" dirty="0"/>
              <a:t>Usability</a:t>
            </a:r>
            <a:r>
              <a:rPr lang="de-CH" dirty="0"/>
              <a:t>-Tests</a:t>
            </a:r>
          </a:p>
        </p:txBody>
      </p:sp>
      <p:pic>
        <p:nvPicPr>
          <p:cNvPr id="1026" name="Picture 2" descr="7 Different Types of Software Testing">
            <a:extLst>
              <a:ext uri="{FF2B5EF4-FFF2-40B4-BE49-F238E27FC236}">
                <a16:creationId xmlns:a16="http://schemas.microsoft.com/office/drawing/2014/main" id="{A659732C-B3F1-4481-D0DE-93627B380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1" t="-1" r="14669" b="-1"/>
          <a:stretch/>
        </p:blipFill>
        <p:spPr bwMode="auto">
          <a:xfrm>
            <a:off x="4644008" y="1498099"/>
            <a:ext cx="4176464" cy="32663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 dirty="0"/>
              <a:t>Unit-Tests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3796800" cy="3266370"/>
          </a:xfrm>
        </p:spPr>
        <p:txBody>
          <a:bodyPr>
            <a:normAutofit/>
          </a:bodyPr>
          <a:lstStyle/>
          <a:p>
            <a:r>
              <a:rPr lang="de-CH" dirty="0"/>
              <a:t>Methoden und Module</a:t>
            </a:r>
          </a:p>
          <a:p>
            <a:endParaRPr lang="de-CH" b="1" dirty="0"/>
          </a:p>
          <a:p>
            <a:r>
              <a:rPr lang="de-CH" b="1" dirty="0"/>
              <a:t>Isoliert</a:t>
            </a:r>
          </a:p>
          <a:p>
            <a:endParaRPr lang="de-CH" b="1" dirty="0"/>
          </a:p>
          <a:p>
            <a:r>
              <a:rPr lang="de-CH" dirty="0"/>
              <a:t>Automatisiert durch </a:t>
            </a:r>
            <a:r>
              <a:rPr lang="de-CH" b="1" dirty="0" err="1"/>
              <a:t>RSpec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2066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de-CH" dirty="0"/>
              <a:t>Integrationstests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3796800" cy="3266370"/>
          </a:xfrm>
        </p:spPr>
        <p:txBody>
          <a:bodyPr>
            <a:normAutofit/>
          </a:bodyPr>
          <a:lstStyle/>
          <a:p>
            <a:r>
              <a:rPr lang="de-DE" b="1" dirty="0"/>
              <a:t>Limitierte</a:t>
            </a:r>
            <a:r>
              <a:rPr lang="de-DE" dirty="0"/>
              <a:t> Anzahl API Calls</a:t>
            </a:r>
          </a:p>
          <a:p>
            <a:endParaRPr lang="de-DE" b="1" dirty="0"/>
          </a:p>
          <a:p>
            <a:r>
              <a:rPr lang="de-DE" dirty="0"/>
              <a:t>Keine </a:t>
            </a:r>
            <a:r>
              <a:rPr lang="de-DE" b="1" dirty="0"/>
              <a:t>End-</a:t>
            </a:r>
            <a:r>
              <a:rPr lang="de-DE" b="1" dirty="0" err="1"/>
              <a:t>to</a:t>
            </a:r>
            <a:r>
              <a:rPr lang="de-DE" b="1" dirty="0"/>
              <a:t>-End</a:t>
            </a:r>
            <a:r>
              <a:rPr lang="de-DE" dirty="0"/>
              <a:t> Tests</a:t>
            </a:r>
          </a:p>
          <a:p>
            <a:pPr marL="6350" indent="0">
              <a:buNone/>
            </a:pPr>
            <a:endParaRPr lang="de-CH" dirty="0"/>
          </a:p>
          <a:p>
            <a:r>
              <a:rPr lang="de-CH" b="1" dirty="0"/>
              <a:t>Mocks </a:t>
            </a:r>
            <a:r>
              <a:rPr lang="de-CH" dirty="0"/>
              <a:t>verwendet</a:t>
            </a:r>
          </a:p>
          <a:p>
            <a:endParaRPr lang="de-CH" dirty="0"/>
          </a:p>
          <a:p>
            <a:r>
              <a:rPr lang="de-CH" b="1" dirty="0"/>
              <a:t>Antwort </a:t>
            </a:r>
            <a:r>
              <a:rPr lang="de-CH" dirty="0"/>
              <a:t>simulieren</a:t>
            </a:r>
          </a:p>
          <a:p>
            <a:pPr marL="0" indent="0">
              <a:spcAft>
                <a:spcPts val="800"/>
              </a:spcAft>
              <a:buNone/>
              <a:tabLst>
                <a:tab pos="457200" algn="l"/>
              </a:tabLst>
            </a:pPr>
            <a:endParaRPr lang="de-D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A04096-6B40-AB0C-F303-F574D95A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80" y="1491629"/>
            <a:ext cx="3775790" cy="3168351"/>
          </a:xfrm>
          <a:prstGeom prst="rect">
            <a:avLst/>
          </a:prstGeom>
        </p:spPr>
      </p:pic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88B928F5-17BC-0A6F-15A9-21DDF909C124}"/>
              </a:ext>
            </a:extLst>
          </p:cNvPr>
          <p:cNvSpPr/>
          <p:nvPr/>
        </p:nvSpPr>
        <p:spPr>
          <a:xfrm>
            <a:off x="4612180" y="1635646"/>
            <a:ext cx="3775790" cy="364502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73EE7F9D-7575-4D6A-DCA8-AB031F2783D6}"/>
              </a:ext>
            </a:extLst>
          </p:cNvPr>
          <p:cNvSpPr/>
          <p:nvPr/>
        </p:nvSpPr>
        <p:spPr>
          <a:xfrm>
            <a:off x="4612180" y="2067694"/>
            <a:ext cx="3775790" cy="2592287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8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C2E08-3BC3-190A-1146-AC4169D5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804CE-1CAA-E7BB-B5F1-70723438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fr-CH" dirty="0" err="1"/>
              <a:t>Testing</a:t>
            </a:r>
            <a:r>
              <a:rPr lang="fr-CH" dirty="0"/>
              <a:t>-Framework: </a:t>
            </a:r>
            <a:r>
              <a:rPr lang="fr-CH" dirty="0" err="1"/>
              <a:t>RSpec</a:t>
            </a:r>
            <a:r>
              <a:rPr lang="fr-CH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DDA02E-101E-714D-5774-E3AD50942F67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752080" cy="3266370"/>
          </a:xfrm>
        </p:spPr>
        <p:txBody>
          <a:bodyPr>
            <a:normAutofit/>
          </a:bodyPr>
          <a:lstStyle/>
          <a:p>
            <a:r>
              <a:rPr lang="de-DE" b="1" dirty="0"/>
              <a:t>Beliebtes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-Framework in </a:t>
            </a:r>
            <a:r>
              <a:rPr lang="de-DE" b="1" dirty="0"/>
              <a:t>Ruby</a:t>
            </a:r>
          </a:p>
          <a:p>
            <a:endParaRPr lang="fr-CH" dirty="0"/>
          </a:p>
          <a:p>
            <a:r>
              <a:rPr lang="de-DE" b="1" dirty="0"/>
              <a:t>Lesbare</a:t>
            </a:r>
            <a:r>
              <a:rPr lang="de-DE" dirty="0"/>
              <a:t> Syntax</a:t>
            </a:r>
          </a:p>
          <a:p>
            <a:endParaRPr lang="de-DE" dirty="0"/>
          </a:p>
          <a:p>
            <a:r>
              <a:rPr lang="de-DE" dirty="0"/>
              <a:t>Gute </a:t>
            </a:r>
            <a:r>
              <a:rPr lang="de-DE" b="1" dirty="0"/>
              <a:t>Strukturierung</a:t>
            </a:r>
            <a:r>
              <a:rPr lang="de-DE" dirty="0"/>
              <a:t> durch „</a:t>
            </a:r>
            <a:r>
              <a:rPr lang="de-DE" b="1" dirty="0" err="1"/>
              <a:t>describe</a:t>
            </a:r>
            <a:r>
              <a:rPr lang="de-DE" dirty="0"/>
              <a:t>“ und „</a:t>
            </a:r>
            <a:r>
              <a:rPr lang="de-DE" b="1" dirty="0" err="1"/>
              <a:t>it</a:t>
            </a:r>
            <a:r>
              <a:rPr lang="de-DE" dirty="0"/>
              <a:t>“</a:t>
            </a:r>
          </a:p>
          <a:p>
            <a:endParaRPr lang="fr-CH" dirty="0"/>
          </a:p>
          <a:p>
            <a:r>
              <a:rPr lang="fr-CH" dirty="0" err="1"/>
              <a:t>Unterstützt</a:t>
            </a:r>
            <a:r>
              <a:rPr lang="fr-CH" dirty="0"/>
              <a:t> </a:t>
            </a:r>
            <a:r>
              <a:rPr lang="fr-CH" b="1" dirty="0" err="1"/>
              <a:t>Mocks</a:t>
            </a:r>
            <a:endParaRPr lang="fr-CH" b="1" dirty="0"/>
          </a:p>
        </p:txBody>
      </p:sp>
      <p:pic>
        <p:nvPicPr>
          <p:cNvPr id="3074" name="Picture 2" descr="Rspec">
            <a:extLst>
              <a:ext uri="{FF2B5EF4-FFF2-40B4-BE49-F238E27FC236}">
                <a16:creationId xmlns:a16="http://schemas.microsoft.com/office/drawing/2014/main" id="{0CD2E766-617D-A193-92DE-0B3AF75A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1491630"/>
            <a:ext cx="3266370" cy="32663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4A32-7F24-2296-11E2-A95BF97BE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506D7-EA08-EE31-103C-15E68F82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Lesbare</a:t>
            </a:r>
            <a:r>
              <a:rPr lang="fr-CH" dirty="0"/>
              <a:t> </a:t>
            </a:r>
            <a:r>
              <a:rPr lang="fr-CH" dirty="0" err="1"/>
              <a:t>Syntax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9442C9-D634-26AE-7978-D9AE12FA9252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4098E18-1F66-F07D-5A28-421FE6195338}"/>
              </a:ext>
            </a:extLst>
          </p:cNvPr>
          <p:cNvPicPr>
            <a:picLocks noGrp="1" noChangeAspect="1"/>
          </p:cNvPicPr>
          <p:nvPr>
            <p:ph sz="half" idx="22"/>
          </p:nvPr>
        </p:nvPicPr>
        <p:blipFill>
          <a:blip r:embed="rId2"/>
          <a:stretch>
            <a:fillRect/>
          </a:stretch>
        </p:blipFill>
        <p:spPr>
          <a:xfrm>
            <a:off x="2153422" y="1779356"/>
            <a:ext cx="4819262" cy="3089901"/>
          </a:xfrm>
        </p:spPr>
      </p:pic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A71827A4-5994-60BA-8D01-6A5F2AA0C08B}"/>
              </a:ext>
            </a:extLst>
          </p:cNvPr>
          <p:cNvSpPr/>
          <p:nvPr/>
        </p:nvSpPr>
        <p:spPr>
          <a:xfrm>
            <a:off x="2149012" y="3601790"/>
            <a:ext cx="4819263" cy="194095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8717B831-9132-4646-D3E8-3CF2F507E49B}"/>
              </a:ext>
            </a:extLst>
          </p:cNvPr>
          <p:cNvSpPr/>
          <p:nvPr/>
        </p:nvSpPr>
        <p:spPr>
          <a:xfrm>
            <a:off x="2149012" y="4315122"/>
            <a:ext cx="4819263" cy="194095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88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D5FA-4F89-DD6B-3AB6-0B49D7C1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95463-1F0E-300E-CA75-04DF865F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</p:spPr>
        <p:txBody>
          <a:bodyPr anchor="t">
            <a:normAutofit/>
          </a:bodyPr>
          <a:lstStyle/>
          <a:p>
            <a:r>
              <a:rPr lang="fr-CH" dirty="0" err="1"/>
              <a:t>Testing</a:t>
            </a:r>
            <a:r>
              <a:rPr lang="fr-CH" dirty="0"/>
              <a:t>-Framework: </a:t>
            </a:r>
            <a:r>
              <a:rPr lang="fr-CH" dirty="0" err="1"/>
              <a:t>RSpec</a:t>
            </a:r>
            <a:r>
              <a:rPr lang="fr-CH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5F2D8-79C3-34C9-B6F9-E6CF51AE0C1B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540000" y="1491630"/>
            <a:ext cx="4752080" cy="3266370"/>
          </a:xfrm>
        </p:spPr>
        <p:txBody>
          <a:bodyPr>
            <a:normAutofit/>
          </a:bodyPr>
          <a:lstStyle/>
          <a:p>
            <a:r>
              <a:rPr lang="de-DE" b="1" dirty="0"/>
              <a:t>Beliebtes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-Framework in </a:t>
            </a:r>
            <a:r>
              <a:rPr lang="de-DE" b="1" dirty="0"/>
              <a:t>Ruby</a:t>
            </a:r>
          </a:p>
          <a:p>
            <a:endParaRPr lang="fr-CH" dirty="0"/>
          </a:p>
          <a:p>
            <a:r>
              <a:rPr lang="de-DE" b="1" dirty="0"/>
              <a:t>Lesbare</a:t>
            </a:r>
            <a:r>
              <a:rPr lang="de-DE" dirty="0"/>
              <a:t> Syntax</a:t>
            </a:r>
          </a:p>
          <a:p>
            <a:endParaRPr lang="de-DE" dirty="0"/>
          </a:p>
          <a:p>
            <a:r>
              <a:rPr lang="de-DE" dirty="0"/>
              <a:t>Gute </a:t>
            </a:r>
            <a:r>
              <a:rPr lang="de-DE" b="1" dirty="0"/>
              <a:t>Strukturierung</a:t>
            </a:r>
            <a:r>
              <a:rPr lang="de-DE" dirty="0"/>
              <a:t> durch „</a:t>
            </a:r>
            <a:r>
              <a:rPr lang="de-DE" b="1" dirty="0" err="1"/>
              <a:t>describe</a:t>
            </a:r>
            <a:r>
              <a:rPr lang="de-DE" dirty="0"/>
              <a:t>“ und „</a:t>
            </a:r>
            <a:r>
              <a:rPr lang="de-DE" b="1" dirty="0" err="1"/>
              <a:t>it</a:t>
            </a:r>
            <a:r>
              <a:rPr lang="de-DE" dirty="0"/>
              <a:t>“</a:t>
            </a:r>
          </a:p>
          <a:p>
            <a:endParaRPr lang="fr-CH" dirty="0"/>
          </a:p>
          <a:p>
            <a:r>
              <a:rPr lang="fr-CH" dirty="0" err="1"/>
              <a:t>Unterstützt</a:t>
            </a:r>
            <a:r>
              <a:rPr lang="fr-CH" dirty="0"/>
              <a:t> </a:t>
            </a:r>
            <a:r>
              <a:rPr lang="fr-CH" b="1" dirty="0" err="1"/>
              <a:t>Mocks</a:t>
            </a:r>
            <a:endParaRPr lang="fr-CH" b="1" dirty="0"/>
          </a:p>
        </p:txBody>
      </p:sp>
      <p:pic>
        <p:nvPicPr>
          <p:cNvPr id="3074" name="Picture 2" descr="Rspec">
            <a:extLst>
              <a:ext uri="{FF2B5EF4-FFF2-40B4-BE49-F238E27FC236}">
                <a16:creationId xmlns:a16="http://schemas.microsoft.com/office/drawing/2014/main" id="{E4584E4F-FF38-DD38-D926-C3814A78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1491630"/>
            <a:ext cx="3266370" cy="32663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11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11034</TotalTime>
  <Words>149</Words>
  <Application>Microsoft Office PowerPoint</Application>
  <PresentationFormat>Affichage à l'écran (16:9)</PresentationFormat>
  <Paragraphs>76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Universität Bern Vorlage</vt:lpstr>
      <vt:lpstr>KI-Übersetzungs-Bibliothek für Webapplikationen </vt:lpstr>
      <vt:lpstr>Inhalt</vt:lpstr>
      <vt:lpstr>Recap</vt:lpstr>
      <vt:lpstr>Testkonzept</vt:lpstr>
      <vt:lpstr>Unit-Tests</vt:lpstr>
      <vt:lpstr>Integrationstests</vt:lpstr>
      <vt:lpstr>Testing-Framework: RSpec </vt:lpstr>
      <vt:lpstr>Lesbare Syntax</vt:lpstr>
      <vt:lpstr>Testing-Framework: RSpec </vt:lpstr>
      <vt:lpstr>«Describe» und «it»</vt:lpstr>
      <vt:lpstr>Testing-Framework: RSpec </vt:lpstr>
      <vt:lpstr>Usability-Tests 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Arnaud Gaillard</cp:lastModifiedBy>
  <cp:revision>181</cp:revision>
  <cp:lastPrinted>2020-10-21T06:50:14Z</cp:lastPrinted>
  <dcterms:created xsi:type="dcterms:W3CDTF">2019-10-13T03:33:36Z</dcterms:created>
  <dcterms:modified xsi:type="dcterms:W3CDTF">2025-05-07T11:23:27Z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