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2" r:id="rId1"/>
  </p:sldMasterIdLst>
  <p:notesMasterIdLst>
    <p:notesMasterId r:id="rId13"/>
  </p:notesMasterIdLst>
  <p:handoutMasterIdLst>
    <p:handoutMasterId r:id="rId14"/>
  </p:handoutMasterIdLst>
  <p:sldIdLst>
    <p:sldId id="305" r:id="rId2"/>
    <p:sldId id="590" r:id="rId3"/>
    <p:sldId id="591" r:id="rId4"/>
    <p:sldId id="592" r:id="rId5"/>
    <p:sldId id="593" r:id="rId6"/>
    <p:sldId id="600" r:id="rId7"/>
    <p:sldId id="602" r:id="rId8"/>
    <p:sldId id="603" r:id="rId9"/>
    <p:sldId id="595" r:id="rId10"/>
    <p:sldId id="596" r:id="rId11"/>
    <p:sldId id="601" r:id="rId12"/>
  </p:sldIdLst>
  <p:sldSz cx="9144000" cy="5143500" type="screen16x9"/>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002E"/>
    <a:srgbClr val="D9D9D9"/>
    <a:srgbClr val="000000"/>
    <a:srgbClr val="E6002F"/>
    <a:srgbClr val="EE1F3C"/>
    <a:srgbClr val="7F7F7F"/>
    <a:srgbClr val="DB3943"/>
    <a:srgbClr val="EF1D3B"/>
    <a:srgbClr val="DB3842"/>
    <a:srgbClr val="414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60B8B1-8340-4DFB-921E-FB94E4C75762}" v="40" dt="2025-03-04T16:40:00.096"/>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76" autoAdjust="0"/>
    <p:restoredTop sz="93404" autoAdjust="0"/>
  </p:normalViewPr>
  <p:slideViewPr>
    <p:cSldViewPr>
      <p:cViewPr varScale="1">
        <p:scale>
          <a:sx n="196" d="100"/>
          <a:sy n="196" d="100"/>
        </p:scale>
        <p:origin x="678" y="144"/>
      </p:cViewPr>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112" d="100"/>
        <a:sy n="112" d="100"/>
      </p:scale>
      <p:origin x="0" y="-4806"/>
    </p:cViewPr>
  </p:sorterViewPr>
  <p:notesViewPr>
    <p:cSldViewPr>
      <p:cViewPr varScale="1">
        <p:scale>
          <a:sx n="122" d="100"/>
          <a:sy n="122" d="100"/>
        </p:scale>
        <p:origin x="491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naud Gaillard" userId="6644f4bec16b9f80" providerId="LiveId" clId="{A160B8B1-8340-4DFB-921E-FB94E4C75762}"/>
    <pc:docChg chg="undo custSel addSld delSld modSld sldOrd">
      <pc:chgData name="Arnaud Gaillard" userId="6644f4bec16b9f80" providerId="LiveId" clId="{A160B8B1-8340-4DFB-921E-FB94E4C75762}" dt="2025-03-04T18:39:00.752" v="1418" actId="20577"/>
      <pc:docMkLst>
        <pc:docMk/>
      </pc:docMkLst>
      <pc:sldChg chg="addSp delSp modSp mod">
        <pc:chgData name="Arnaud Gaillard" userId="6644f4bec16b9f80" providerId="LiveId" clId="{A160B8B1-8340-4DFB-921E-FB94E4C75762}" dt="2025-03-04T16:40:10.744" v="1145" actId="1076"/>
        <pc:sldMkLst>
          <pc:docMk/>
          <pc:sldMk cId="3711748939" sldId="305"/>
        </pc:sldMkLst>
        <pc:spChg chg="mod">
          <ac:chgData name="Arnaud Gaillard" userId="6644f4bec16b9f80" providerId="LiveId" clId="{A160B8B1-8340-4DFB-921E-FB94E4C75762}" dt="2025-03-04T16:40:10.744" v="1145" actId="1076"/>
          <ac:spMkLst>
            <pc:docMk/>
            <pc:sldMk cId="3711748939" sldId="305"/>
            <ac:spMk id="3" creationId="{00000000-0000-0000-0000-000000000000}"/>
          </ac:spMkLst>
        </pc:spChg>
        <pc:spChg chg="del">
          <ac:chgData name="Arnaud Gaillard" userId="6644f4bec16b9f80" providerId="LiveId" clId="{A160B8B1-8340-4DFB-921E-FB94E4C75762}" dt="2025-03-04T16:39:52.521" v="1139"/>
          <ac:spMkLst>
            <pc:docMk/>
            <pc:sldMk cId="3711748939" sldId="305"/>
            <ac:spMk id="6" creationId="{0ADCF323-231A-BB75-B96A-64EDE55D7DFD}"/>
          </ac:spMkLst>
        </pc:spChg>
        <pc:spChg chg="mod">
          <ac:chgData name="Arnaud Gaillard" userId="6644f4bec16b9f80" providerId="LiveId" clId="{A160B8B1-8340-4DFB-921E-FB94E4C75762}" dt="2025-03-04T16:28:13.046" v="1053" actId="14100"/>
          <ac:spMkLst>
            <pc:docMk/>
            <pc:sldMk cId="3711748939" sldId="305"/>
            <ac:spMk id="8" creationId="{00000000-0000-0000-0000-000000000000}"/>
          </ac:spMkLst>
        </pc:spChg>
        <pc:picChg chg="add mod">
          <ac:chgData name="Arnaud Gaillard" userId="6644f4bec16b9f80" providerId="LiveId" clId="{A160B8B1-8340-4DFB-921E-FB94E4C75762}" dt="2025-03-04T16:40:00.096" v="1144" actId="1076"/>
          <ac:picMkLst>
            <pc:docMk/>
            <pc:sldMk cId="3711748939" sldId="305"/>
            <ac:picMk id="1026" creationId="{D0AD3900-C5F4-9354-411B-CE8FC2B16581}"/>
          </ac:picMkLst>
        </pc:picChg>
      </pc:sldChg>
      <pc:sldChg chg="modSp mod">
        <pc:chgData name="Arnaud Gaillard" userId="6644f4bec16b9f80" providerId="LiveId" clId="{A160B8B1-8340-4DFB-921E-FB94E4C75762}" dt="2025-03-04T16:56:46.617" v="1401" actId="20577"/>
        <pc:sldMkLst>
          <pc:docMk/>
          <pc:sldMk cId="1996330170" sldId="590"/>
        </pc:sldMkLst>
        <pc:spChg chg="mod">
          <ac:chgData name="Arnaud Gaillard" userId="6644f4bec16b9f80" providerId="LiveId" clId="{A160B8B1-8340-4DFB-921E-FB94E4C75762}" dt="2025-03-04T16:56:39.553" v="1391" actId="404"/>
          <ac:spMkLst>
            <pc:docMk/>
            <pc:sldMk cId="1996330170" sldId="590"/>
            <ac:spMk id="4" creationId="{6A537E73-A44C-4DB2-BBBA-D81519AAD1AF}"/>
          </ac:spMkLst>
        </pc:spChg>
        <pc:spChg chg="mod">
          <ac:chgData name="Arnaud Gaillard" userId="6644f4bec16b9f80" providerId="LiveId" clId="{A160B8B1-8340-4DFB-921E-FB94E4C75762}" dt="2025-03-04T16:56:46.617" v="1401" actId="20577"/>
          <ac:spMkLst>
            <pc:docMk/>
            <pc:sldMk cId="1996330170" sldId="590"/>
            <ac:spMk id="7" creationId="{00000000-0000-0000-0000-000000000000}"/>
          </ac:spMkLst>
        </pc:spChg>
      </pc:sldChg>
      <pc:sldChg chg="modSp mod">
        <pc:chgData name="Arnaud Gaillard" userId="6644f4bec16b9f80" providerId="LiveId" clId="{A160B8B1-8340-4DFB-921E-FB94E4C75762}" dt="2025-03-04T16:56:33.181" v="1389" actId="20577"/>
        <pc:sldMkLst>
          <pc:docMk/>
          <pc:sldMk cId="2634507147" sldId="591"/>
        </pc:sldMkLst>
        <pc:spChg chg="mod">
          <ac:chgData name="Arnaud Gaillard" userId="6644f4bec16b9f80" providerId="LiveId" clId="{A160B8B1-8340-4DFB-921E-FB94E4C75762}" dt="2025-03-04T16:56:33.181" v="1389" actId="20577"/>
          <ac:spMkLst>
            <pc:docMk/>
            <pc:sldMk cId="2634507147" sldId="591"/>
            <ac:spMk id="7" creationId="{F1099394-CDAA-4FEE-93E2-C5CF2F5A1B51}"/>
          </ac:spMkLst>
        </pc:spChg>
      </pc:sldChg>
      <pc:sldChg chg="addSp delSp modSp mod modClrScheme chgLayout">
        <pc:chgData name="Arnaud Gaillard" userId="6644f4bec16b9f80" providerId="LiveId" clId="{A160B8B1-8340-4DFB-921E-FB94E4C75762}" dt="2025-03-04T16:56:12.122" v="1377" actId="20577"/>
        <pc:sldMkLst>
          <pc:docMk/>
          <pc:sldMk cId="551795453" sldId="592"/>
        </pc:sldMkLst>
        <pc:spChg chg="del mod">
          <ac:chgData name="Arnaud Gaillard" userId="6644f4bec16b9f80" providerId="LiveId" clId="{A160B8B1-8340-4DFB-921E-FB94E4C75762}" dt="2025-03-04T13:06:47.020" v="105" actId="478"/>
          <ac:spMkLst>
            <pc:docMk/>
            <pc:sldMk cId="551795453" sldId="592"/>
            <ac:spMk id="2" creationId="{5E8A9F3C-132E-49B2-B709-DF28F68CC93C}"/>
          </ac:spMkLst>
        </pc:spChg>
        <pc:spChg chg="del mod">
          <ac:chgData name="Arnaud Gaillard" userId="6644f4bec16b9f80" providerId="LiveId" clId="{A160B8B1-8340-4DFB-921E-FB94E4C75762}" dt="2025-03-04T13:08:14.308" v="130" actId="478"/>
          <ac:spMkLst>
            <pc:docMk/>
            <pc:sldMk cId="551795453" sldId="592"/>
            <ac:spMk id="3" creationId="{710FBC74-0401-2BD8-123C-646F995D717A}"/>
          </ac:spMkLst>
        </pc:spChg>
        <pc:spChg chg="mod ord">
          <ac:chgData name="Arnaud Gaillard" userId="6644f4bec16b9f80" providerId="LiveId" clId="{A160B8B1-8340-4DFB-921E-FB94E4C75762}" dt="2025-03-04T13:06:57.083" v="106" actId="700"/>
          <ac:spMkLst>
            <pc:docMk/>
            <pc:sldMk cId="551795453" sldId="592"/>
            <ac:spMk id="6" creationId="{A8CC5B59-6DB9-4E72-92F8-A65984EF380D}"/>
          </ac:spMkLst>
        </pc:spChg>
        <pc:spChg chg="mod ord">
          <ac:chgData name="Arnaud Gaillard" userId="6644f4bec16b9f80" providerId="LiveId" clId="{A160B8B1-8340-4DFB-921E-FB94E4C75762}" dt="2025-03-04T16:56:12.122" v="1377" actId="20577"/>
          <ac:spMkLst>
            <pc:docMk/>
            <pc:sldMk cId="551795453" sldId="592"/>
            <ac:spMk id="7" creationId="{F1099394-CDAA-4FEE-93E2-C5CF2F5A1B51}"/>
          </ac:spMkLst>
        </pc:spChg>
        <pc:picChg chg="add mod modCrop">
          <ac:chgData name="Arnaud Gaillard" userId="6644f4bec16b9f80" providerId="LiveId" clId="{A160B8B1-8340-4DFB-921E-FB94E4C75762}" dt="2025-03-04T16:39:00.364" v="1138" actId="1076"/>
          <ac:picMkLst>
            <pc:docMk/>
            <pc:sldMk cId="551795453" sldId="592"/>
            <ac:picMk id="3" creationId="{E39575BB-F4F7-BB93-F0EF-900DF5CCA9CC}"/>
          </ac:picMkLst>
        </pc:picChg>
        <pc:picChg chg="add del mod">
          <ac:chgData name="Arnaud Gaillard" userId="6644f4bec16b9f80" providerId="LiveId" clId="{A160B8B1-8340-4DFB-921E-FB94E4C75762}" dt="2025-03-04T13:05:53.331" v="94" actId="478"/>
          <ac:picMkLst>
            <pc:docMk/>
            <pc:sldMk cId="551795453" sldId="592"/>
            <ac:picMk id="2050" creationId="{15571CCF-BB9F-9850-C527-95B91ADDFE43}"/>
          </ac:picMkLst>
        </pc:picChg>
        <pc:picChg chg="add del mod">
          <ac:chgData name="Arnaud Gaillard" userId="6644f4bec16b9f80" providerId="LiveId" clId="{A160B8B1-8340-4DFB-921E-FB94E4C75762}" dt="2025-03-04T13:07:52.412" v="113" actId="478"/>
          <ac:picMkLst>
            <pc:docMk/>
            <pc:sldMk cId="551795453" sldId="592"/>
            <ac:picMk id="2052" creationId="{C62D6776-A946-9F2C-8C23-94EC88A5C7F7}"/>
          </ac:picMkLst>
        </pc:picChg>
      </pc:sldChg>
      <pc:sldChg chg="delSp modSp mod modClrScheme chgLayout">
        <pc:chgData name="Arnaud Gaillard" userId="6644f4bec16b9f80" providerId="LiveId" clId="{A160B8B1-8340-4DFB-921E-FB94E4C75762}" dt="2025-03-04T16:55:46.014" v="1367" actId="20577"/>
        <pc:sldMkLst>
          <pc:docMk/>
          <pc:sldMk cId="3206649159" sldId="593"/>
        </pc:sldMkLst>
        <pc:spChg chg="del">
          <ac:chgData name="Arnaud Gaillard" userId="6644f4bec16b9f80" providerId="LiveId" clId="{A160B8B1-8340-4DFB-921E-FB94E4C75762}" dt="2025-03-04T13:47:03.594" v="454" actId="478"/>
          <ac:spMkLst>
            <pc:docMk/>
            <pc:sldMk cId="3206649159" sldId="593"/>
            <ac:spMk id="2" creationId="{FFC15F33-AFCA-46A7-A133-D9FC2D11F598}"/>
          </ac:spMkLst>
        </pc:spChg>
        <pc:spChg chg="del">
          <ac:chgData name="Arnaud Gaillard" userId="6644f4bec16b9f80" providerId="LiveId" clId="{A160B8B1-8340-4DFB-921E-FB94E4C75762}" dt="2025-03-04T13:37:34.302" v="203" actId="478"/>
          <ac:spMkLst>
            <pc:docMk/>
            <pc:sldMk cId="3206649159" sldId="593"/>
            <ac:spMk id="3" creationId="{BB99208F-B934-590F-F120-6229D18B3564}"/>
          </ac:spMkLst>
        </pc:spChg>
        <pc:spChg chg="mod ord">
          <ac:chgData name="Arnaud Gaillard" userId="6644f4bec16b9f80" providerId="LiveId" clId="{A160B8B1-8340-4DFB-921E-FB94E4C75762}" dt="2025-03-04T13:46:59.428" v="453" actId="700"/>
          <ac:spMkLst>
            <pc:docMk/>
            <pc:sldMk cId="3206649159" sldId="593"/>
            <ac:spMk id="6" creationId="{A8CC5B59-6DB9-4E72-92F8-A65984EF380D}"/>
          </ac:spMkLst>
        </pc:spChg>
        <pc:spChg chg="mod ord">
          <ac:chgData name="Arnaud Gaillard" userId="6644f4bec16b9f80" providerId="LiveId" clId="{A160B8B1-8340-4DFB-921E-FB94E4C75762}" dt="2025-03-04T16:55:46.014" v="1367" actId="20577"/>
          <ac:spMkLst>
            <pc:docMk/>
            <pc:sldMk cId="3206649159" sldId="593"/>
            <ac:spMk id="7" creationId="{F1099394-CDAA-4FEE-93E2-C5CF2F5A1B51}"/>
          </ac:spMkLst>
        </pc:spChg>
      </pc:sldChg>
      <pc:sldChg chg="addSp delSp modSp mod modClrScheme chgLayout">
        <pc:chgData name="Arnaud Gaillard" userId="6644f4bec16b9f80" providerId="LiveId" clId="{A160B8B1-8340-4DFB-921E-FB94E4C75762}" dt="2025-03-04T16:57:21.694" v="1403" actId="113"/>
        <pc:sldMkLst>
          <pc:docMk/>
          <pc:sldMk cId="1159027612" sldId="595"/>
        </pc:sldMkLst>
        <pc:spChg chg="add mod ord">
          <ac:chgData name="Arnaud Gaillard" userId="6644f4bec16b9f80" providerId="LiveId" clId="{A160B8B1-8340-4DFB-921E-FB94E4C75762}" dt="2025-03-04T16:57:21.694" v="1403" actId="113"/>
          <ac:spMkLst>
            <pc:docMk/>
            <pc:sldMk cId="1159027612" sldId="595"/>
            <ac:spMk id="2" creationId="{3443F67C-2630-471A-BD74-B2EE0E8A9F01}"/>
          </ac:spMkLst>
        </pc:spChg>
        <pc:spChg chg="del">
          <ac:chgData name="Arnaud Gaillard" userId="6644f4bec16b9f80" providerId="LiveId" clId="{A160B8B1-8340-4DFB-921E-FB94E4C75762}" dt="2025-03-04T13:41:10.042" v="248" actId="478"/>
          <ac:spMkLst>
            <pc:docMk/>
            <pc:sldMk cId="1159027612" sldId="595"/>
            <ac:spMk id="5" creationId="{4E32DB78-792F-45F1-9DFA-EC87A5399669}"/>
          </ac:spMkLst>
        </pc:spChg>
        <pc:spChg chg="mod ord">
          <ac:chgData name="Arnaud Gaillard" userId="6644f4bec16b9f80" providerId="LiveId" clId="{A160B8B1-8340-4DFB-921E-FB94E4C75762}" dt="2025-03-04T13:41:46.246" v="255" actId="1076"/>
          <ac:spMkLst>
            <pc:docMk/>
            <pc:sldMk cId="1159027612" sldId="595"/>
            <ac:spMk id="6" creationId="{A8CC5B59-6DB9-4E72-92F8-A65984EF380D}"/>
          </ac:spMkLst>
        </pc:spChg>
        <pc:spChg chg="del mod ord">
          <ac:chgData name="Arnaud Gaillard" userId="6644f4bec16b9f80" providerId="LiveId" clId="{A160B8B1-8340-4DFB-921E-FB94E4C75762}" dt="2025-03-04T13:40:37.377" v="242" actId="700"/>
          <ac:spMkLst>
            <pc:docMk/>
            <pc:sldMk cId="1159027612" sldId="595"/>
            <ac:spMk id="7" creationId="{F1099394-CDAA-4FEE-93E2-C5CF2F5A1B51}"/>
          </ac:spMkLst>
        </pc:spChg>
        <pc:picChg chg="del">
          <ac:chgData name="Arnaud Gaillard" userId="6644f4bec16b9f80" providerId="LiveId" clId="{A160B8B1-8340-4DFB-921E-FB94E4C75762}" dt="2025-03-04T13:41:14.705" v="249" actId="478"/>
          <ac:picMkLst>
            <pc:docMk/>
            <pc:sldMk cId="1159027612" sldId="595"/>
            <ac:picMk id="3074" creationId="{3A9FD3ED-7305-6CCE-1476-6B1604A1AB74}"/>
          </ac:picMkLst>
        </pc:picChg>
      </pc:sldChg>
      <pc:sldChg chg="delSp modSp mod modClrScheme chgLayout">
        <pc:chgData name="Arnaud Gaillard" userId="6644f4bec16b9f80" providerId="LiveId" clId="{A160B8B1-8340-4DFB-921E-FB94E4C75762}" dt="2025-03-04T16:53:23.908" v="1339" actId="404"/>
        <pc:sldMkLst>
          <pc:docMk/>
          <pc:sldMk cId="3250011912" sldId="596"/>
        </pc:sldMkLst>
        <pc:spChg chg="del">
          <ac:chgData name="Arnaud Gaillard" userId="6644f4bec16b9f80" providerId="LiveId" clId="{A160B8B1-8340-4DFB-921E-FB94E4C75762}" dt="2025-03-04T13:41:59.161" v="258" actId="478"/>
          <ac:spMkLst>
            <pc:docMk/>
            <pc:sldMk cId="3250011912" sldId="596"/>
            <ac:spMk id="2" creationId="{C886CBC9-A8E9-4B16-BE4C-1051BE22E8B5}"/>
          </ac:spMkLst>
        </pc:spChg>
        <pc:spChg chg="del">
          <ac:chgData name="Arnaud Gaillard" userId="6644f4bec16b9f80" providerId="LiveId" clId="{A160B8B1-8340-4DFB-921E-FB94E4C75762}" dt="2025-03-04T15:42:32.814" v="1051" actId="478"/>
          <ac:spMkLst>
            <pc:docMk/>
            <pc:sldMk cId="3250011912" sldId="596"/>
            <ac:spMk id="3" creationId="{5E204CF6-9AF4-52D4-14DE-7F21B83143F1}"/>
          </ac:spMkLst>
        </pc:spChg>
        <pc:spChg chg="mod ord">
          <ac:chgData name="Arnaud Gaillard" userId="6644f4bec16b9f80" providerId="LiveId" clId="{A160B8B1-8340-4DFB-921E-FB94E4C75762}" dt="2025-03-04T13:41:50.974" v="256" actId="108"/>
          <ac:spMkLst>
            <pc:docMk/>
            <pc:sldMk cId="3250011912" sldId="596"/>
            <ac:spMk id="6" creationId="{A8CC5B59-6DB9-4E72-92F8-A65984EF380D}"/>
          </ac:spMkLst>
        </pc:spChg>
        <pc:spChg chg="mod ord">
          <ac:chgData name="Arnaud Gaillard" userId="6644f4bec16b9f80" providerId="LiveId" clId="{A160B8B1-8340-4DFB-921E-FB94E4C75762}" dt="2025-03-04T16:53:23.908" v="1339" actId="404"/>
          <ac:spMkLst>
            <pc:docMk/>
            <pc:sldMk cId="3250011912" sldId="596"/>
            <ac:spMk id="7" creationId="{F1099394-CDAA-4FEE-93E2-C5CF2F5A1B51}"/>
          </ac:spMkLst>
        </pc:spChg>
      </pc:sldChg>
      <pc:sldChg chg="delSp modSp del mod modClrScheme chgLayout">
        <pc:chgData name="Arnaud Gaillard" userId="6644f4bec16b9f80" providerId="LiveId" clId="{A160B8B1-8340-4DFB-921E-FB94E4C75762}" dt="2025-03-04T13:46:42.125" v="448" actId="47"/>
        <pc:sldMkLst>
          <pc:docMk/>
          <pc:sldMk cId="4209406870" sldId="597"/>
        </pc:sldMkLst>
        <pc:spChg chg="del">
          <ac:chgData name="Arnaud Gaillard" userId="6644f4bec16b9f80" providerId="LiveId" clId="{A160B8B1-8340-4DFB-921E-FB94E4C75762}" dt="2025-03-04T13:46:34.909" v="447" actId="478"/>
          <ac:spMkLst>
            <pc:docMk/>
            <pc:sldMk cId="4209406870" sldId="597"/>
            <ac:spMk id="2" creationId="{C886CBC9-A8E9-4B16-BE4C-1051BE22E8B5}"/>
          </ac:spMkLst>
        </pc:spChg>
        <pc:spChg chg="mod ord">
          <ac:chgData name="Arnaud Gaillard" userId="6644f4bec16b9f80" providerId="LiveId" clId="{A160B8B1-8340-4DFB-921E-FB94E4C75762}" dt="2025-03-04T13:46:29.877" v="445" actId="6549"/>
          <ac:spMkLst>
            <pc:docMk/>
            <pc:sldMk cId="4209406870" sldId="597"/>
            <ac:spMk id="6" creationId="{A8CC5B59-6DB9-4E72-92F8-A65984EF380D}"/>
          </ac:spMkLst>
        </pc:spChg>
        <pc:spChg chg="mod ord">
          <ac:chgData name="Arnaud Gaillard" userId="6644f4bec16b9f80" providerId="LiveId" clId="{A160B8B1-8340-4DFB-921E-FB94E4C75762}" dt="2025-03-04T13:46:32.196" v="446" actId="6549"/>
          <ac:spMkLst>
            <pc:docMk/>
            <pc:sldMk cId="4209406870" sldId="597"/>
            <ac:spMk id="7" creationId="{F1099394-CDAA-4FEE-93E2-C5CF2F5A1B51}"/>
          </ac:spMkLst>
        </pc:spChg>
      </pc:sldChg>
      <pc:sldChg chg="del">
        <pc:chgData name="Arnaud Gaillard" userId="6644f4bec16b9f80" providerId="LiveId" clId="{A160B8B1-8340-4DFB-921E-FB94E4C75762}" dt="2025-03-04T13:46:43.317" v="449" actId="47"/>
        <pc:sldMkLst>
          <pc:docMk/>
          <pc:sldMk cId="1215290430" sldId="599"/>
        </pc:sldMkLst>
      </pc:sldChg>
      <pc:sldChg chg="delSp modSp mod modClrScheme chgLayout">
        <pc:chgData name="Arnaud Gaillard" userId="6644f4bec16b9f80" providerId="LiveId" clId="{A160B8B1-8340-4DFB-921E-FB94E4C75762}" dt="2025-03-04T17:02:07.072" v="1416" actId="12"/>
        <pc:sldMkLst>
          <pc:docMk/>
          <pc:sldMk cId="1465852603" sldId="600"/>
        </pc:sldMkLst>
        <pc:spChg chg="del">
          <ac:chgData name="Arnaud Gaillard" userId="6644f4bec16b9f80" providerId="LiveId" clId="{A160B8B1-8340-4DFB-921E-FB94E4C75762}" dt="2025-03-04T13:38:36.827" v="220" actId="478"/>
          <ac:spMkLst>
            <pc:docMk/>
            <pc:sldMk cId="1465852603" sldId="600"/>
            <ac:spMk id="2" creationId="{3C5FD3C8-AA40-4BFE-BDE2-80F197C34B89}"/>
          </ac:spMkLst>
        </pc:spChg>
        <pc:spChg chg="mod ord">
          <ac:chgData name="Arnaud Gaillard" userId="6644f4bec16b9f80" providerId="LiveId" clId="{A160B8B1-8340-4DFB-921E-FB94E4C75762}" dt="2025-03-04T17:02:07.072" v="1416" actId="12"/>
          <ac:spMkLst>
            <pc:docMk/>
            <pc:sldMk cId="1465852603" sldId="600"/>
            <ac:spMk id="4" creationId="{6A537E73-A44C-4DB2-BBBA-D81519AAD1AF}"/>
          </ac:spMkLst>
        </pc:spChg>
        <pc:spChg chg="mod ord">
          <ac:chgData name="Arnaud Gaillard" userId="6644f4bec16b9f80" providerId="LiveId" clId="{A160B8B1-8340-4DFB-921E-FB94E4C75762}" dt="2025-03-04T13:37:58.565" v="209" actId="20577"/>
          <ac:spMkLst>
            <pc:docMk/>
            <pc:sldMk cId="1465852603" sldId="600"/>
            <ac:spMk id="7" creationId="{00000000-0000-0000-0000-000000000000}"/>
          </ac:spMkLst>
        </pc:spChg>
      </pc:sldChg>
      <pc:sldChg chg="delSp modSp add del mod ord modClrScheme chgLayout">
        <pc:chgData name="Arnaud Gaillard" userId="6644f4bec16b9f80" providerId="LiveId" clId="{A160B8B1-8340-4DFB-921E-FB94E4C75762}" dt="2025-03-04T16:53:40.600" v="1341" actId="404"/>
        <pc:sldMkLst>
          <pc:docMk/>
          <pc:sldMk cId="3031786370" sldId="601"/>
        </pc:sldMkLst>
        <pc:spChg chg="del">
          <ac:chgData name="Arnaud Gaillard" userId="6644f4bec16b9f80" providerId="LiveId" clId="{A160B8B1-8340-4DFB-921E-FB94E4C75762}" dt="2025-03-04T13:43:04.485" v="376" actId="478"/>
          <ac:spMkLst>
            <pc:docMk/>
            <pc:sldMk cId="3031786370" sldId="601"/>
            <ac:spMk id="2" creationId="{3C5FD3C8-AA40-4BFE-BDE2-80F197C34B89}"/>
          </ac:spMkLst>
        </pc:spChg>
        <pc:spChg chg="mod ord">
          <ac:chgData name="Arnaud Gaillard" userId="6644f4bec16b9f80" providerId="LiveId" clId="{A160B8B1-8340-4DFB-921E-FB94E4C75762}" dt="2025-03-04T16:53:40.600" v="1341" actId="404"/>
          <ac:spMkLst>
            <pc:docMk/>
            <pc:sldMk cId="3031786370" sldId="601"/>
            <ac:spMk id="4" creationId="{6A537E73-A44C-4DB2-BBBA-D81519AAD1AF}"/>
          </ac:spMkLst>
        </pc:spChg>
        <pc:spChg chg="mod ord">
          <ac:chgData name="Arnaud Gaillard" userId="6644f4bec16b9f80" providerId="LiveId" clId="{A160B8B1-8340-4DFB-921E-FB94E4C75762}" dt="2025-03-04T15:36:31.278" v="1050" actId="20577"/>
          <ac:spMkLst>
            <pc:docMk/>
            <pc:sldMk cId="3031786370" sldId="601"/>
            <ac:spMk id="7" creationId="{00000000-0000-0000-0000-000000000000}"/>
          </ac:spMkLst>
        </pc:spChg>
      </pc:sldChg>
      <pc:sldChg chg="addSp modSp new mod ord modClrScheme modAnim chgLayout">
        <pc:chgData name="Arnaud Gaillard" userId="6644f4bec16b9f80" providerId="LiveId" clId="{A160B8B1-8340-4DFB-921E-FB94E4C75762}" dt="2025-03-04T15:35:53.805" v="1045" actId="20577"/>
        <pc:sldMkLst>
          <pc:docMk/>
          <pc:sldMk cId="2267657568" sldId="602"/>
        </pc:sldMkLst>
        <pc:spChg chg="add mod">
          <ac:chgData name="Arnaud Gaillard" userId="6644f4bec16b9f80" providerId="LiveId" clId="{A160B8B1-8340-4DFB-921E-FB94E4C75762}" dt="2025-03-04T15:35:53.805" v="1045" actId="20577"/>
          <ac:spMkLst>
            <pc:docMk/>
            <pc:sldMk cId="2267657568" sldId="602"/>
            <ac:spMk id="2" creationId="{C0A7910A-4740-310E-D72A-1EC57AC8307D}"/>
          </ac:spMkLst>
        </pc:spChg>
        <pc:spChg chg="add mod">
          <ac:chgData name="Arnaud Gaillard" userId="6644f4bec16b9f80" providerId="LiveId" clId="{A160B8B1-8340-4DFB-921E-FB94E4C75762}" dt="2025-03-04T15:28:31.194" v="925" actId="1076"/>
          <ac:spMkLst>
            <pc:docMk/>
            <pc:sldMk cId="2267657568" sldId="602"/>
            <ac:spMk id="3" creationId="{2EF0E871-91C8-FB86-EB0E-9914CC9EC705}"/>
          </ac:spMkLst>
        </pc:spChg>
        <pc:spChg chg="add mod">
          <ac:chgData name="Arnaud Gaillard" userId="6644f4bec16b9f80" providerId="LiveId" clId="{A160B8B1-8340-4DFB-921E-FB94E4C75762}" dt="2025-03-04T15:28:56.423" v="929" actId="14100"/>
          <ac:spMkLst>
            <pc:docMk/>
            <pc:sldMk cId="2267657568" sldId="602"/>
            <ac:spMk id="4" creationId="{332BDC61-AA21-DC05-C384-B7D1A9876778}"/>
          </ac:spMkLst>
        </pc:spChg>
        <pc:spChg chg="add mod">
          <ac:chgData name="Arnaud Gaillard" userId="6644f4bec16b9f80" providerId="LiveId" clId="{A160B8B1-8340-4DFB-921E-FB94E4C75762}" dt="2025-03-04T15:28:49.713" v="928" actId="1076"/>
          <ac:spMkLst>
            <pc:docMk/>
            <pc:sldMk cId="2267657568" sldId="602"/>
            <ac:spMk id="5" creationId="{8CC129A0-2947-85EC-16A2-EBB35B4EFACC}"/>
          </ac:spMkLst>
        </pc:spChg>
        <pc:spChg chg="add mod">
          <ac:chgData name="Arnaud Gaillard" userId="6644f4bec16b9f80" providerId="LiveId" clId="{A160B8B1-8340-4DFB-921E-FB94E4C75762}" dt="2025-03-04T15:29:44.700" v="954" actId="20577"/>
          <ac:spMkLst>
            <pc:docMk/>
            <pc:sldMk cId="2267657568" sldId="602"/>
            <ac:spMk id="6" creationId="{60B2D5DD-27DA-6DD5-228E-72D25B97AB90}"/>
          </ac:spMkLst>
        </pc:spChg>
      </pc:sldChg>
      <pc:sldChg chg="del">
        <pc:chgData name="Arnaud Gaillard" userId="6644f4bec16b9f80" providerId="LiveId" clId="{A160B8B1-8340-4DFB-921E-FB94E4C75762}" dt="2025-03-04T13:46:51.439" v="452" actId="47"/>
        <pc:sldMkLst>
          <pc:docMk/>
          <pc:sldMk cId="2759687531" sldId="602"/>
        </pc:sldMkLst>
      </pc:sldChg>
      <pc:sldChg chg="addSp delSp modSp new mod modClrScheme chgLayout">
        <pc:chgData name="Arnaud Gaillard" userId="6644f4bec16b9f80" providerId="LiveId" clId="{A160B8B1-8340-4DFB-921E-FB94E4C75762}" dt="2025-03-04T18:39:00.752" v="1418" actId="20577"/>
        <pc:sldMkLst>
          <pc:docMk/>
          <pc:sldMk cId="1589938755" sldId="603"/>
        </pc:sldMkLst>
        <pc:spChg chg="mod ord">
          <ac:chgData name="Arnaud Gaillard" userId="6644f4bec16b9f80" providerId="LiveId" clId="{A160B8B1-8340-4DFB-921E-FB94E4C75762}" dt="2025-03-04T16:48:40.981" v="1176" actId="700"/>
          <ac:spMkLst>
            <pc:docMk/>
            <pc:sldMk cId="1589938755" sldId="603"/>
            <ac:spMk id="2" creationId="{AC7BF4CA-6F4E-2560-09F5-7A2A78673DBF}"/>
          </ac:spMkLst>
        </pc:spChg>
        <pc:spChg chg="del mod ord">
          <ac:chgData name="Arnaud Gaillard" userId="6644f4bec16b9f80" providerId="LiveId" clId="{A160B8B1-8340-4DFB-921E-FB94E4C75762}" dt="2025-03-04T16:48:30.846" v="1175" actId="700"/>
          <ac:spMkLst>
            <pc:docMk/>
            <pc:sldMk cId="1589938755" sldId="603"/>
            <ac:spMk id="3" creationId="{C60AE435-2866-3FD7-6D07-56CD24D630A4}"/>
          </ac:spMkLst>
        </pc:spChg>
        <pc:spChg chg="add del mod ord">
          <ac:chgData name="Arnaud Gaillard" userId="6644f4bec16b9f80" providerId="LiveId" clId="{A160B8B1-8340-4DFB-921E-FB94E4C75762}" dt="2025-03-04T16:48:40.981" v="1176" actId="700"/>
          <ac:spMkLst>
            <pc:docMk/>
            <pc:sldMk cId="1589938755" sldId="603"/>
            <ac:spMk id="4" creationId="{B39EFC87-DB06-033F-D176-28C2B4CCC720}"/>
          </ac:spMkLst>
        </pc:spChg>
        <pc:spChg chg="add del mod ord">
          <ac:chgData name="Arnaud Gaillard" userId="6644f4bec16b9f80" providerId="LiveId" clId="{A160B8B1-8340-4DFB-921E-FB94E4C75762}" dt="2025-03-04T16:48:40.981" v="1176" actId="700"/>
          <ac:spMkLst>
            <pc:docMk/>
            <pc:sldMk cId="1589938755" sldId="603"/>
            <ac:spMk id="5" creationId="{24BB3C00-34B2-7FDF-CF1C-9552122E1E61}"/>
          </ac:spMkLst>
        </pc:spChg>
        <pc:spChg chg="add mod ord">
          <ac:chgData name="Arnaud Gaillard" userId="6644f4bec16b9f80" providerId="LiveId" clId="{A160B8B1-8340-4DFB-921E-FB94E4C75762}" dt="2025-03-04T18:39:00.752" v="1418" actId="20577"/>
          <ac:spMkLst>
            <pc:docMk/>
            <pc:sldMk cId="1589938755" sldId="603"/>
            <ac:spMk id="6" creationId="{771524BC-D688-9511-9970-6FB47CF2825E}"/>
          </ac:spMkLst>
        </pc:spChg>
        <pc:spChg chg="add mod ord">
          <ac:chgData name="Arnaud Gaillard" userId="6644f4bec16b9f80" providerId="LiveId" clId="{A160B8B1-8340-4DFB-921E-FB94E4C75762}" dt="2025-03-04T16:52:09.276" v="1335" actId="208"/>
          <ac:spMkLst>
            <pc:docMk/>
            <pc:sldMk cId="1589938755" sldId="603"/>
            <ac:spMk id="7" creationId="{5F58988D-13C2-EED6-8E90-62835865E151}"/>
          </ac:spMkLst>
        </pc:spChg>
        <pc:spChg chg="add mod ord">
          <ac:chgData name="Arnaud Gaillard" userId="6644f4bec16b9f80" providerId="LiveId" clId="{A160B8B1-8340-4DFB-921E-FB94E4C75762}" dt="2025-03-04T16:50:37.380" v="1315" actId="20577"/>
          <ac:spMkLst>
            <pc:docMk/>
            <pc:sldMk cId="1589938755" sldId="603"/>
            <ac:spMk id="8" creationId="{25B39769-7FC7-9609-9B76-2D35095D5888}"/>
          </ac:spMkLst>
        </pc:spChg>
        <pc:spChg chg="add mod ord">
          <ac:chgData name="Arnaud Gaillard" userId="6644f4bec16b9f80" providerId="LiveId" clId="{A160B8B1-8340-4DFB-921E-FB94E4C75762}" dt="2025-03-04T16:52:03.388" v="1334" actId="208"/>
          <ac:spMkLst>
            <pc:docMk/>
            <pc:sldMk cId="1589938755" sldId="603"/>
            <ac:spMk id="9" creationId="{E2369327-B828-5388-4F7E-E5C706346895}"/>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liennummernplatzhalter 4">
            <a:extLst>
              <a:ext uri="{FF2B5EF4-FFF2-40B4-BE49-F238E27FC236}">
                <a16:creationId xmlns:a16="http://schemas.microsoft.com/office/drawing/2014/main" id="{8A313281-26CF-9F44-9054-48901392330E}"/>
              </a:ext>
            </a:extLst>
          </p:cNvPr>
          <p:cNvSpPr>
            <a:spLocks noGrp="1"/>
          </p:cNvSpPr>
          <p:nvPr>
            <p:ph type="sldNum" sz="quarter" idx="3"/>
          </p:nvPr>
        </p:nvSpPr>
        <p:spPr>
          <a:xfrm>
            <a:off x="0" y="9720515"/>
            <a:ext cx="7098068" cy="514099"/>
          </a:xfrm>
          <a:prstGeom prst="rect">
            <a:avLst/>
          </a:prstGeom>
        </p:spPr>
        <p:txBody>
          <a:bodyPr vert="horz" lIns="99048" tIns="49524" rIns="99048" bIns="49524" rtlCol="0" anchor="b"/>
          <a:lstStyle>
            <a:lvl1pPr algn="r">
              <a:defRPr sz="1300"/>
            </a:lvl1pPr>
          </a:lstStyle>
          <a:p>
            <a:pPr algn="ctr"/>
            <a:fld id="{78E837A5-4E29-AD49-B1D8-E1C9E0E444DD}" type="slidenum">
              <a:rPr lang="de-DE" smtClean="0"/>
              <a:pPr algn="ctr"/>
              <a:t>‹N°›</a:t>
            </a:fld>
            <a:endParaRPr lang="de-DE" dirty="0"/>
          </a:p>
        </p:txBody>
      </p:sp>
    </p:spTree>
    <p:extLst>
      <p:ext uri="{BB962C8B-B14F-4D97-AF65-F5344CB8AC3E}">
        <p14:creationId xmlns:p14="http://schemas.microsoft.com/office/powerpoint/2010/main" val="1710811900"/>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CH" dirty="0"/>
          </a:p>
        </p:txBody>
      </p:sp>
      <p:sp>
        <p:nvSpPr>
          <p:cNvPr id="3" name="Datumsplatzhalter 2"/>
          <p:cNvSpPr>
            <a:spLocks noGrp="1"/>
          </p:cNvSpPr>
          <p:nvPr>
            <p:ph type="dt" idx="1"/>
          </p:nvPr>
        </p:nvSpPr>
        <p:spPr>
          <a:xfrm>
            <a:off x="4021705" y="0"/>
            <a:ext cx="3076363" cy="511731"/>
          </a:xfrm>
          <a:prstGeom prst="rect">
            <a:avLst/>
          </a:prstGeom>
        </p:spPr>
        <p:txBody>
          <a:bodyPr vert="horz" lIns="99048" tIns="49524" rIns="99048" bIns="49524" rtlCol="0"/>
          <a:lstStyle>
            <a:lvl1pPr algn="r">
              <a:defRPr sz="1300"/>
            </a:lvl1pPr>
          </a:lstStyle>
          <a:p>
            <a:fld id="{B77602DA-7CEE-4298-AF4B-1C87D65BAB06}" type="datetimeFigureOut">
              <a:rPr lang="de-CH" smtClean="0"/>
              <a:t>04.03.2025</a:t>
            </a:fld>
            <a:endParaRPr lang="de-CH" dirty="0"/>
          </a:p>
        </p:txBody>
      </p:sp>
      <p:sp>
        <p:nvSpPr>
          <p:cNvPr id="4" name="Folienbildplatzhalt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48" tIns="49524" rIns="99048" bIns="49524" rtlCol="0" anchor="ctr"/>
          <a:lstStyle/>
          <a:p>
            <a:endParaRPr lang="de-CH" dirty="0"/>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720514"/>
            <a:ext cx="3076363" cy="511731"/>
          </a:xfrm>
          <a:prstGeom prst="rect">
            <a:avLst/>
          </a:prstGeom>
        </p:spPr>
        <p:txBody>
          <a:bodyPr vert="horz" lIns="99048" tIns="49524" rIns="99048" bIns="49524" rtlCol="0" anchor="b"/>
          <a:lstStyle>
            <a:lvl1pPr algn="l">
              <a:defRPr sz="1300"/>
            </a:lvl1pPr>
          </a:lstStyle>
          <a:p>
            <a:endParaRPr lang="de-CH" dirty="0"/>
          </a:p>
        </p:txBody>
      </p:sp>
      <p:sp>
        <p:nvSpPr>
          <p:cNvPr id="7" name="Foliennummernplatzhalter 6"/>
          <p:cNvSpPr>
            <a:spLocks noGrp="1"/>
          </p:cNvSpPr>
          <p:nvPr>
            <p:ph type="sldNum" sz="quarter" idx="5"/>
          </p:nvPr>
        </p:nvSpPr>
        <p:spPr>
          <a:xfrm>
            <a:off x="4021705" y="9720514"/>
            <a:ext cx="3076363" cy="511731"/>
          </a:xfrm>
          <a:prstGeom prst="rect">
            <a:avLst/>
          </a:prstGeom>
        </p:spPr>
        <p:txBody>
          <a:bodyPr vert="horz" lIns="99048" tIns="49524" rIns="99048" bIns="49524" rtlCol="0" anchor="b"/>
          <a:lstStyle>
            <a:lvl1pPr algn="r">
              <a:defRPr sz="1300"/>
            </a:lvl1pPr>
          </a:lstStyle>
          <a:p>
            <a:fld id="{B2B24C57-7758-4EF8-8A0E-FE171C8C1817}" type="slidenum">
              <a:rPr lang="de-CH" smtClean="0"/>
              <a:t>‹N°›</a:t>
            </a:fld>
            <a:endParaRPr lang="de-CH" dirty="0"/>
          </a:p>
        </p:txBody>
      </p:sp>
    </p:spTree>
    <p:extLst>
      <p:ext uri="{BB962C8B-B14F-4D97-AF65-F5344CB8AC3E}">
        <p14:creationId xmlns:p14="http://schemas.microsoft.com/office/powerpoint/2010/main" val="145543469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ußzeilenplatzhalter 3"/>
          <p:cNvSpPr>
            <a:spLocks noGrp="1"/>
          </p:cNvSpPr>
          <p:nvPr>
            <p:ph type="ftr" sz="quarter" idx="10"/>
          </p:nvPr>
        </p:nvSpPr>
        <p:spPr/>
        <p:txBody>
          <a:bodyPr/>
          <a:lstStyle/>
          <a:p>
            <a:endParaRPr lang="de-CH" dirty="0"/>
          </a:p>
        </p:txBody>
      </p:sp>
      <p:sp>
        <p:nvSpPr>
          <p:cNvPr id="5" name="Foliennummernplatzhalter 4"/>
          <p:cNvSpPr>
            <a:spLocks noGrp="1"/>
          </p:cNvSpPr>
          <p:nvPr>
            <p:ph type="sldNum" sz="quarter" idx="11"/>
          </p:nvPr>
        </p:nvSpPr>
        <p:spPr/>
        <p:txBody>
          <a:bodyPr/>
          <a:lstStyle/>
          <a:p>
            <a:fld id="{B2B24C57-7758-4EF8-8A0E-FE171C8C1817}" type="slidenum">
              <a:rPr lang="de-CH" smtClean="0"/>
              <a:t>2</a:t>
            </a:fld>
            <a:endParaRPr lang="de-CH" dirty="0"/>
          </a:p>
        </p:txBody>
      </p:sp>
    </p:spTree>
    <p:extLst>
      <p:ext uri="{BB962C8B-B14F-4D97-AF65-F5344CB8AC3E}">
        <p14:creationId xmlns:p14="http://schemas.microsoft.com/office/powerpoint/2010/main" val="152899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H" dirty="0"/>
          </a:p>
        </p:txBody>
      </p:sp>
      <p:sp>
        <p:nvSpPr>
          <p:cNvPr id="4" name="Espace réservé du pied de page 3"/>
          <p:cNvSpPr>
            <a:spLocks noGrp="1"/>
          </p:cNvSpPr>
          <p:nvPr>
            <p:ph type="ftr" sz="quarter" idx="4"/>
          </p:nvPr>
        </p:nvSpPr>
        <p:spPr/>
        <p:txBody>
          <a:bodyPr/>
          <a:lstStyle/>
          <a:p>
            <a:endParaRPr lang="de-CH" dirty="0"/>
          </a:p>
        </p:txBody>
      </p:sp>
      <p:sp>
        <p:nvSpPr>
          <p:cNvPr id="5" name="Espace réservé du numéro de diapositive 4"/>
          <p:cNvSpPr>
            <a:spLocks noGrp="1"/>
          </p:cNvSpPr>
          <p:nvPr>
            <p:ph type="sldNum" sz="quarter" idx="5"/>
          </p:nvPr>
        </p:nvSpPr>
        <p:spPr/>
        <p:txBody>
          <a:bodyPr/>
          <a:lstStyle/>
          <a:p>
            <a:fld id="{B2B24C57-7758-4EF8-8A0E-FE171C8C1817}" type="slidenum">
              <a:rPr lang="de-CH" smtClean="0"/>
              <a:t>4</a:t>
            </a:fld>
            <a:endParaRPr lang="de-CH" dirty="0"/>
          </a:p>
        </p:txBody>
      </p:sp>
    </p:spTree>
    <p:extLst>
      <p:ext uri="{BB962C8B-B14F-4D97-AF65-F5344CB8AC3E}">
        <p14:creationId xmlns:p14="http://schemas.microsoft.com/office/powerpoint/2010/main" val="3163485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ußzeilenplatzhalter 3"/>
          <p:cNvSpPr>
            <a:spLocks noGrp="1"/>
          </p:cNvSpPr>
          <p:nvPr>
            <p:ph type="ftr" sz="quarter" idx="10"/>
          </p:nvPr>
        </p:nvSpPr>
        <p:spPr/>
        <p:txBody>
          <a:bodyPr/>
          <a:lstStyle/>
          <a:p>
            <a:endParaRPr lang="de-CH" dirty="0"/>
          </a:p>
        </p:txBody>
      </p:sp>
      <p:sp>
        <p:nvSpPr>
          <p:cNvPr id="5" name="Foliennummernplatzhalter 4"/>
          <p:cNvSpPr>
            <a:spLocks noGrp="1"/>
          </p:cNvSpPr>
          <p:nvPr>
            <p:ph type="sldNum" sz="quarter" idx="11"/>
          </p:nvPr>
        </p:nvSpPr>
        <p:spPr/>
        <p:txBody>
          <a:bodyPr/>
          <a:lstStyle/>
          <a:p>
            <a:fld id="{B2B24C57-7758-4EF8-8A0E-FE171C8C1817}" type="slidenum">
              <a:rPr lang="de-CH" smtClean="0"/>
              <a:t>6</a:t>
            </a:fld>
            <a:endParaRPr lang="de-CH" dirty="0"/>
          </a:p>
        </p:txBody>
      </p:sp>
    </p:spTree>
    <p:extLst>
      <p:ext uri="{BB962C8B-B14F-4D97-AF65-F5344CB8AC3E}">
        <p14:creationId xmlns:p14="http://schemas.microsoft.com/office/powerpoint/2010/main" val="1951548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ußzeilenplatzhalter 3"/>
          <p:cNvSpPr>
            <a:spLocks noGrp="1"/>
          </p:cNvSpPr>
          <p:nvPr>
            <p:ph type="ftr" sz="quarter" idx="10"/>
          </p:nvPr>
        </p:nvSpPr>
        <p:spPr/>
        <p:txBody>
          <a:bodyPr/>
          <a:lstStyle/>
          <a:p>
            <a:endParaRPr lang="de-CH" dirty="0"/>
          </a:p>
        </p:txBody>
      </p:sp>
      <p:sp>
        <p:nvSpPr>
          <p:cNvPr id="5" name="Foliennummernplatzhalter 4"/>
          <p:cNvSpPr>
            <a:spLocks noGrp="1"/>
          </p:cNvSpPr>
          <p:nvPr>
            <p:ph type="sldNum" sz="quarter" idx="11"/>
          </p:nvPr>
        </p:nvSpPr>
        <p:spPr/>
        <p:txBody>
          <a:bodyPr/>
          <a:lstStyle/>
          <a:p>
            <a:fld id="{B2B24C57-7758-4EF8-8A0E-FE171C8C1817}" type="slidenum">
              <a:rPr lang="de-CH" smtClean="0"/>
              <a:t>11</a:t>
            </a:fld>
            <a:endParaRPr lang="de-CH" dirty="0"/>
          </a:p>
        </p:txBody>
      </p:sp>
    </p:spTree>
    <p:extLst>
      <p:ext uri="{BB962C8B-B14F-4D97-AF65-F5344CB8AC3E}">
        <p14:creationId xmlns:p14="http://schemas.microsoft.com/office/powerpoint/2010/main" val="1975540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13" name="Inhaltsplatzhalter 2">
            <a:extLst>
              <a:ext uri="{FF2B5EF4-FFF2-40B4-BE49-F238E27FC236}">
                <a16:creationId xmlns:a16="http://schemas.microsoft.com/office/drawing/2014/main" id="{66E1B1B3-D081-AB43-BE21-0F61E2F2D9D8}"/>
              </a:ext>
            </a:extLst>
          </p:cNvPr>
          <p:cNvSpPr>
            <a:spLocks noGrp="1"/>
          </p:cNvSpPr>
          <p:nvPr>
            <p:ph sz="half" idx="1" hasCustomPrompt="1"/>
          </p:nvPr>
        </p:nvSpPr>
        <p:spPr>
          <a:xfrm>
            <a:off x="4572000" y="1925998"/>
            <a:ext cx="4572000" cy="3060000"/>
          </a:xfrm>
          <a:prstGeom prst="rect">
            <a:avLst/>
          </a:prstGeom>
          <a:solidFill>
            <a:schemeClr val="bg1">
              <a:lumMod val="75000"/>
            </a:schemeClr>
          </a:solidFill>
        </p:spPr>
        <p:txBody>
          <a:bodyPr lIns="0" tIns="0" rIns="0" bIns="0"/>
          <a:lstStyle>
            <a:lvl1pPr marL="0" indent="0">
              <a:buNone/>
              <a:defRPr sz="2000">
                <a:latin typeface="Arial" panose="020B0604020202020204" pitchFamily="34" charset="0"/>
                <a:cs typeface="Arial" panose="020B0604020202020204" pitchFamily="34" charset="0"/>
              </a:defRPr>
            </a:lvl1pPr>
          </a:lstStyle>
          <a:p>
            <a:pPr lvl="0"/>
            <a:r>
              <a:rPr lang="de-DE" dirty="0"/>
              <a:t> Media Platzhalter: 12.7 (b) x 8.5 (h) cm </a:t>
            </a:r>
          </a:p>
        </p:txBody>
      </p:sp>
      <p:sp>
        <p:nvSpPr>
          <p:cNvPr id="4" name="Textplatzhalter 2">
            <a:extLst>
              <a:ext uri="{FF2B5EF4-FFF2-40B4-BE49-F238E27FC236}">
                <a16:creationId xmlns:a16="http://schemas.microsoft.com/office/drawing/2014/main" id="{E8DF8EC7-1228-E54F-AEA8-B9FA57ED0474}"/>
              </a:ext>
            </a:extLst>
          </p:cNvPr>
          <p:cNvSpPr>
            <a:spLocks noGrp="1"/>
          </p:cNvSpPr>
          <p:nvPr>
            <p:ph type="body" idx="11" hasCustomPrompt="1"/>
          </p:nvPr>
        </p:nvSpPr>
        <p:spPr>
          <a:xfrm>
            <a:off x="540000" y="1170000"/>
            <a:ext cx="7020000" cy="410369"/>
          </a:xfrm>
          <a:prstGeom prst="rect">
            <a:avLst/>
          </a:prstGeom>
        </p:spPr>
        <p:txBody>
          <a:bodyPr lIns="0" tIns="0" rIns="0" bIns="0" anchor="t">
            <a:spAutoFit/>
          </a:bodyPr>
          <a:lstStyle>
            <a:lvl1pPr marL="0" indent="0">
              <a:lnSpc>
                <a:spcPts val="3200"/>
              </a:lnSpc>
              <a:spcBef>
                <a:spcPts val="0"/>
              </a:spcBef>
              <a:buNone/>
              <a:defRPr sz="28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de-DE" dirty="0"/>
              <a:t>Titel B (Arial 28pt., schwarz, max. 1 Zeile) </a:t>
            </a:r>
          </a:p>
        </p:txBody>
      </p:sp>
      <p:sp>
        <p:nvSpPr>
          <p:cNvPr id="17"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2160000"/>
            <a:ext cx="3726000" cy="843798"/>
          </a:xfrm>
          <a:prstGeom prst="rect">
            <a:avLst/>
          </a:prstGeom>
        </p:spPr>
        <p:txBody>
          <a:bodyPr lIns="0" tIns="0" rIns="0" bIns="0"/>
          <a:lstStyle>
            <a:lvl1pPr>
              <a:lnSpc>
                <a:spcPct val="100000"/>
              </a:lnSpc>
              <a:spcBef>
                <a:spcPts val="0"/>
              </a:spcBef>
              <a:defRPr sz="1600" b="1">
                <a:latin typeface="Arial" panose="020B0604020202020204" pitchFamily="34" charset="0"/>
                <a:cs typeface="Arial" panose="020B0604020202020204" pitchFamily="34" charset="0"/>
              </a:defRPr>
            </a:lvl1pPr>
          </a:lstStyle>
          <a:p>
            <a:pPr lvl="0"/>
            <a:r>
              <a:rPr lang="de-DE"/>
              <a:t>Arial </a:t>
            </a:r>
            <a:r>
              <a:rPr lang="de-DE" dirty="0"/>
              <a:t>Fett 16pt.</a:t>
            </a:r>
          </a:p>
        </p:txBody>
      </p:sp>
      <p:sp>
        <p:nvSpPr>
          <p:cNvPr id="18"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3147814"/>
            <a:ext cx="3726000" cy="1622186"/>
          </a:xfrm>
          <a:prstGeom prst="rect">
            <a:avLst/>
          </a:prstGeom>
        </p:spPr>
        <p:txBody>
          <a:bodyPr lIns="0" tIns="0" rIns="0" bIns="0"/>
          <a:lstStyle>
            <a:lvl1pPr>
              <a:lnSpc>
                <a:spcPct val="100000"/>
              </a:lnSpc>
              <a:spcBef>
                <a:spcPts val="0"/>
              </a:spcBef>
              <a:defRPr sz="1600" b="0">
                <a:latin typeface="Arial" panose="020B0604020202020204" pitchFamily="34" charset="0"/>
                <a:cs typeface="Arial" panose="020B0604020202020204" pitchFamily="34" charset="0"/>
              </a:defRPr>
            </a:lvl1pPr>
          </a:lstStyle>
          <a:p>
            <a:pPr lvl="0"/>
            <a:r>
              <a:rPr lang="de-DE"/>
              <a:t>Arial </a:t>
            </a:r>
            <a:r>
              <a:rPr lang="de-DE" dirty="0"/>
              <a:t>16/20pt.</a:t>
            </a:r>
          </a:p>
        </p:txBody>
      </p:sp>
      <p:sp>
        <p:nvSpPr>
          <p:cNvPr id="8" name="Titelplatzhalter 14">
            <a:extLst>
              <a:ext uri="{FF2B5EF4-FFF2-40B4-BE49-F238E27FC236}">
                <a16:creationId xmlns:a16="http://schemas.microsoft.com/office/drawing/2014/main" id="{5170EE32-28A9-F84A-AD01-7B8166009F81}"/>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
        <p:nvSpPr>
          <p:cNvPr id="2" name="Rechteck 1"/>
          <p:cNvSpPr/>
          <p:nvPr userDrawn="1"/>
        </p:nvSpPr>
        <p:spPr>
          <a:xfrm>
            <a:off x="0" y="154751"/>
            <a:ext cx="7560000" cy="3600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62519026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reite Grafik 2">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EBF98FB-2886-B941-8FDB-3481055A357B}"/>
              </a:ext>
            </a:extLst>
          </p:cNvPr>
          <p:cNvSpPr/>
          <p:nvPr userDrawn="1"/>
        </p:nvSpPr>
        <p:spPr>
          <a:xfrm>
            <a:off x="0" y="3977259"/>
            <a:ext cx="9144000" cy="1032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248562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5"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1491631"/>
            <a:ext cx="7992440" cy="2383328"/>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4051732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genda-Folie">
    <p:spTree>
      <p:nvGrpSpPr>
        <p:cNvPr id="1" name=""/>
        <p:cNvGrpSpPr/>
        <p:nvPr/>
      </p:nvGrpSpPr>
      <p:grpSpPr>
        <a:xfrm>
          <a:off x="0" y="0"/>
          <a:ext cx="0" cy="0"/>
          <a:chOff x="0" y="0"/>
          <a:chExt cx="0" cy="0"/>
        </a:xfrm>
      </p:grpSpPr>
      <p:sp>
        <p:nvSpPr>
          <p:cNvPr id="11" name="Textplatzhalter 10">
            <a:extLst>
              <a:ext uri="{FF2B5EF4-FFF2-40B4-BE49-F238E27FC236}">
                <a16:creationId xmlns:a16="http://schemas.microsoft.com/office/drawing/2014/main" id="{81FC3BBB-A060-D84D-A85B-A61AE52B9CEC}"/>
              </a:ext>
            </a:extLst>
          </p:cNvPr>
          <p:cNvSpPr>
            <a:spLocks noGrp="1"/>
          </p:cNvSpPr>
          <p:nvPr>
            <p:ph type="body" sz="quarter" idx="12" hasCustomPrompt="1"/>
          </p:nvPr>
        </p:nvSpPr>
        <p:spPr>
          <a:xfrm>
            <a:off x="540000" y="2190750"/>
            <a:ext cx="7992440" cy="2610000"/>
          </a:xfrm>
          <a:prstGeom prst="rect">
            <a:avLst/>
          </a:prstGeom>
        </p:spPr>
        <p:txBody>
          <a:bodyPr wrap="square" lIns="0" tIns="0" rIns="0" bIns="0">
            <a:noAutofit/>
          </a:bodyPr>
          <a:lstStyle>
            <a:lvl1pPr marL="342900" marR="0" indent="-342900" algn="l" defTabSz="914377" rtl="0" eaLnBrk="1" fontAlgn="auto" latinLnBrk="0" hangingPunct="1">
              <a:lnSpc>
                <a:spcPct val="100000"/>
              </a:lnSpc>
              <a:spcBef>
                <a:spcPts val="0"/>
              </a:spcBef>
              <a:spcAft>
                <a:spcPts val="0"/>
              </a:spcAft>
              <a:buClrTx/>
              <a:buSzTx/>
              <a:buFont typeface="Symbol" panose="05050102010706020507" pitchFamily="18" charset="2"/>
              <a:buChar char="-"/>
              <a:tabLst/>
              <a:defRPr sz="2000">
                <a:latin typeface="Arial" panose="020B0604020202020204" pitchFamily="34" charset="0"/>
                <a:cs typeface="Arial" panose="020B0604020202020204" pitchFamily="34" charset="0"/>
              </a:defRPr>
            </a:lvl1pPr>
            <a:lvl2pPr marL="685783" indent="-228594">
              <a:buFont typeface="Symbol" panose="05050102010706020507" pitchFamily="18" charset="2"/>
              <a:buChar char="-"/>
              <a:defRPr sz="1600">
                <a:latin typeface="Arial" panose="020B0604020202020204" pitchFamily="34" charset="0"/>
                <a:cs typeface="Arial" panose="020B0604020202020204" pitchFamily="34" charset="0"/>
              </a:defRPr>
            </a:lvl2pPr>
            <a:lvl3pPr marL="1142971" indent="-228594">
              <a:buFont typeface="Symbol" panose="05050102010706020507" pitchFamily="18" charset="2"/>
              <a:buChar char="-"/>
              <a:defRPr sz="1600">
                <a:latin typeface="Arial" panose="020B0604020202020204" pitchFamily="34" charset="0"/>
                <a:cs typeface="Arial" panose="020B0604020202020204" pitchFamily="34" charset="0"/>
              </a:defRPr>
            </a:lvl3pPr>
            <a:lvl4pPr marL="1600160" indent="-228594">
              <a:buFont typeface="Symbol" panose="05050102010706020507" pitchFamily="18" charset="2"/>
              <a:buChar cha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de-DE" dirty="0"/>
              <a:t>1. Ebene 20pt.</a:t>
            </a:r>
          </a:p>
          <a:p>
            <a:pPr lvl="1"/>
            <a:r>
              <a:rPr lang="de-DE" dirty="0"/>
              <a:t>2. Ebene 18pt.</a:t>
            </a:r>
          </a:p>
          <a:p>
            <a:pPr lvl="2"/>
            <a:r>
              <a:rPr lang="de-DE" dirty="0"/>
              <a:t>3. Ebene 16pt.</a:t>
            </a:r>
          </a:p>
          <a:p>
            <a:pPr lvl="3"/>
            <a:r>
              <a:rPr lang="de-DE" dirty="0"/>
              <a:t>4. Ebene 14pt.</a:t>
            </a:r>
          </a:p>
          <a:p>
            <a:pPr lvl="3"/>
            <a:r>
              <a:rPr lang="de-DE" dirty="0"/>
              <a:t>4. Ebene</a:t>
            </a:r>
          </a:p>
          <a:p>
            <a:pPr lvl="3"/>
            <a:r>
              <a:rPr lang="de-DE" dirty="0"/>
              <a:t>4. Ebene</a:t>
            </a:r>
            <a:endParaRPr lang="de-CH" dirty="0"/>
          </a:p>
          <a:p>
            <a:pPr lvl="3"/>
            <a:endParaRPr lang="de-CH" dirty="0"/>
          </a:p>
        </p:txBody>
      </p:sp>
      <p:sp>
        <p:nvSpPr>
          <p:cNvPr id="10" name="Titelplatzhalter 14">
            <a:extLst>
              <a:ext uri="{FF2B5EF4-FFF2-40B4-BE49-F238E27FC236}">
                <a16:creationId xmlns:a16="http://schemas.microsoft.com/office/drawing/2014/main" id="{F49DC73E-0ADC-CB4B-B483-695B44661B05}"/>
              </a:ext>
            </a:extLst>
          </p:cNvPr>
          <p:cNvSpPr>
            <a:spLocks noGrp="1"/>
          </p:cNvSpPr>
          <p:nvPr>
            <p:ph type="title" hasCustomPrompt="1"/>
          </p:nvPr>
        </p:nvSpPr>
        <p:spPr>
          <a:xfrm>
            <a:off x="540000" y="680400"/>
            <a:ext cx="7020000" cy="410369"/>
          </a:xfrm>
          <a:prstGeom prst="rect">
            <a:avLst/>
          </a:prstGeom>
        </p:spPr>
        <p:txBody>
          <a:bodyPr vert="horz" lIns="0" tIns="0" rIns="0" bIns="0" rtlCol="0" anchor="t">
            <a:spAutoFit/>
          </a:bodyPr>
          <a:lstStyle>
            <a:lvl1pPr>
              <a:defRPr/>
            </a:lvl1pPr>
          </a:lstStyle>
          <a:p>
            <a:r>
              <a:rPr lang="de-DE" dirty="0"/>
              <a:t>Titel A (Arial 28pt., rot, max. 1 Zeile) </a:t>
            </a:r>
          </a:p>
        </p:txBody>
      </p:sp>
    </p:spTree>
    <p:extLst>
      <p:ext uri="{BB962C8B-B14F-4D97-AF65-F5344CB8AC3E}">
        <p14:creationId xmlns:p14="http://schemas.microsoft.com/office/powerpoint/2010/main" val="1704807252"/>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hr grosse Grafik">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Tree>
    <p:extLst>
      <p:ext uri="{BB962C8B-B14F-4D97-AF65-F5344CB8AC3E}">
        <p14:creationId xmlns:p14="http://schemas.microsoft.com/office/powerpoint/2010/main" val="15678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eiss">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4EBF98FB-2886-B941-8FDB-3481055A357B}"/>
              </a:ext>
            </a:extLst>
          </p:cNvPr>
          <p:cNvSpPr/>
          <p:nvPr userDrawn="1"/>
        </p:nvSpPr>
        <p:spPr>
          <a:xfrm>
            <a:off x="0" y="0"/>
            <a:ext cx="9144000" cy="49859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Tree>
    <p:extLst>
      <p:ext uri="{BB962C8B-B14F-4D97-AF65-F5344CB8AC3E}">
        <p14:creationId xmlns:p14="http://schemas.microsoft.com/office/powerpoint/2010/main" val="30765659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chwarz">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4EBF98FB-2886-B941-8FDB-3481055A357B}"/>
              </a:ext>
            </a:extLst>
          </p:cNvPr>
          <p:cNvSpPr/>
          <p:nvPr userDrawn="1"/>
        </p:nvSpPr>
        <p:spPr>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Tree>
    <p:extLst>
      <p:ext uri="{BB962C8B-B14F-4D97-AF65-F5344CB8AC3E}">
        <p14:creationId xmlns:p14="http://schemas.microsoft.com/office/powerpoint/2010/main" val="27371146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5"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1491630"/>
            <a:ext cx="799244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1751348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Zweispaltige Standard-Foli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8"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379680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
        <p:nvSpPr>
          <p:cNvPr id="10" name="Inhaltsplatzhalter 2">
            <a:extLst>
              <a:ext uri="{FF2B5EF4-FFF2-40B4-BE49-F238E27FC236}">
                <a16:creationId xmlns:a16="http://schemas.microsoft.com/office/drawing/2014/main" id="{770AC922-6444-A942-98D8-039519360B14}"/>
              </a:ext>
            </a:extLst>
          </p:cNvPr>
          <p:cNvSpPr>
            <a:spLocks noGrp="1"/>
          </p:cNvSpPr>
          <p:nvPr>
            <p:ph sz="half" idx="23" hasCustomPrompt="1"/>
          </p:nvPr>
        </p:nvSpPr>
        <p:spPr>
          <a:xfrm>
            <a:off x="4876800" y="1498099"/>
            <a:ext cx="379680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3043211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spaltige Standard-Folie mit zwei Aussagen">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8" name="Textplatzhalter 16">
            <a:extLst>
              <a:ext uri="{FF2B5EF4-FFF2-40B4-BE49-F238E27FC236}">
                <a16:creationId xmlns:a16="http://schemas.microsoft.com/office/drawing/2014/main" id="{723164D8-30C4-CA40-B858-A93802E24BA8}"/>
              </a:ext>
            </a:extLst>
          </p:cNvPr>
          <p:cNvSpPr>
            <a:spLocks noGrp="1"/>
          </p:cNvSpPr>
          <p:nvPr>
            <p:ph type="body" sz="quarter" idx="16" hasCustomPrompt="1"/>
          </p:nvPr>
        </p:nvSpPr>
        <p:spPr>
          <a:xfrm>
            <a:off x="540000" y="1491630"/>
            <a:ext cx="3726000" cy="180000"/>
          </a:xfrm>
          <a:prstGeom prst="rect">
            <a:avLst/>
          </a:prstGeom>
        </p:spPr>
        <p:txBody>
          <a:bodyPr lIns="0" tIns="0" rIns="0" bIns="0"/>
          <a:lstStyle>
            <a:lvl1pPr>
              <a:lnSpc>
                <a:spcPct val="100000"/>
              </a:lnSpc>
              <a:spcBef>
                <a:spcPts val="0"/>
              </a:spcBef>
              <a:defRPr sz="1600" b="1">
                <a:latin typeface="Arial" panose="020B0604020202020204" pitchFamily="34" charset="0"/>
                <a:cs typeface="Arial" panose="020B0604020202020204" pitchFamily="34" charset="0"/>
              </a:defRPr>
            </a:lvl1pPr>
          </a:lstStyle>
          <a:p>
            <a:pPr lvl="0"/>
            <a:r>
              <a:rPr lang="de-DE" dirty="0"/>
              <a:t>Aussage 1: Arial Fett 16pt.</a:t>
            </a:r>
          </a:p>
        </p:txBody>
      </p:sp>
      <p:sp>
        <p:nvSpPr>
          <p:cNvPr id="9" name="Textplatzhalter 16">
            <a:extLst>
              <a:ext uri="{FF2B5EF4-FFF2-40B4-BE49-F238E27FC236}">
                <a16:creationId xmlns:a16="http://schemas.microsoft.com/office/drawing/2014/main" id="{B040411C-234A-814D-906D-923A34543F9B}"/>
              </a:ext>
            </a:extLst>
          </p:cNvPr>
          <p:cNvSpPr>
            <a:spLocks noGrp="1"/>
          </p:cNvSpPr>
          <p:nvPr>
            <p:ph type="body" sz="quarter" idx="17" hasCustomPrompt="1"/>
          </p:nvPr>
        </p:nvSpPr>
        <p:spPr>
          <a:xfrm>
            <a:off x="540000" y="1761630"/>
            <a:ext cx="3726000" cy="3042368"/>
          </a:xfrm>
          <a:prstGeom prst="rect">
            <a:avLst/>
          </a:prstGeom>
        </p:spPr>
        <p:txBody>
          <a:bodyPr lIns="0" tIns="0" rIns="0" bIns="0"/>
          <a:lstStyle>
            <a:lvl1pPr>
              <a:lnSpc>
                <a:spcPct val="100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1: </a:t>
            </a:r>
            <a:r>
              <a:rPr lang="de-DE"/>
              <a:t>Arial 16pt</a:t>
            </a:r>
            <a:r>
              <a:rPr lang="de-DE" dirty="0"/>
              <a:t>.</a:t>
            </a:r>
          </a:p>
        </p:txBody>
      </p:sp>
      <p:sp>
        <p:nvSpPr>
          <p:cNvPr id="10" name="Textplatzhalter 16">
            <a:extLst>
              <a:ext uri="{FF2B5EF4-FFF2-40B4-BE49-F238E27FC236}">
                <a16:creationId xmlns:a16="http://schemas.microsoft.com/office/drawing/2014/main" id="{BA9C34C3-74C1-1046-BC15-F9C16906BAF5}"/>
              </a:ext>
            </a:extLst>
          </p:cNvPr>
          <p:cNvSpPr>
            <a:spLocks noGrp="1"/>
          </p:cNvSpPr>
          <p:nvPr>
            <p:ph type="body" sz="quarter" idx="18" hasCustomPrompt="1"/>
          </p:nvPr>
        </p:nvSpPr>
        <p:spPr>
          <a:xfrm>
            <a:off x="4878000" y="1491630"/>
            <a:ext cx="3726000" cy="180000"/>
          </a:xfrm>
          <a:prstGeom prst="rect">
            <a:avLst/>
          </a:prstGeom>
        </p:spPr>
        <p:txBody>
          <a:bodyPr lIns="0" tIns="0" rIns="0" bIns="0"/>
          <a:lstStyle>
            <a:lvl1pPr>
              <a:lnSpc>
                <a:spcPct val="100000"/>
              </a:lnSpc>
              <a:spcBef>
                <a:spcPts val="0"/>
              </a:spcBef>
              <a:defRPr sz="1600" b="1">
                <a:latin typeface="Arial" panose="020B0604020202020204" pitchFamily="34" charset="0"/>
                <a:cs typeface="Arial" panose="020B0604020202020204" pitchFamily="34" charset="0"/>
              </a:defRPr>
            </a:lvl1pPr>
          </a:lstStyle>
          <a:p>
            <a:pPr lvl="0"/>
            <a:r>
              <a:rPr lang="de-DE" dirty="0"/>
              <a:t>Aussage 2: Arial Fett 16pt.</a:t>
            </a:r>
          </a:p>
        </p:txBody>
      </p:sp>
      <p:sp>
        <p:nvSpPr>
          <p:cNvPr id="11" name="Textplatzhalter 16">
            <a:extLst>
              <a:ext uri="{FF2B5EF4-FFF2-40B4-BE49-F238E27FC236}">
                <a16:creationId xmlns:a16="http://schemas.microsoft.com/office/drawing/2014/main" id="{4D60A118-8FB6-A640-B56D-40FCAF7BFBFD}"/>
              </a:ext>
            </a:extLst>
          </p:cNvPr>
          <p:cNvSpPr>
            <a:spLocks noGrp="1"/>
          </p:cNvSpPr>
          <p:nvPr>
            <p:ph type="body" sz="quarter" idx="19" hasCustomPrompt="1"/>
          </p:nvPr>
        </p:nvSpPr>
        <p:spPr>
          <a:xfrm>
            <a:off x="4878000" y="1761630"/>
            <a:ext cx="3726000" cy="3042368"/>
          </a:xfrm>
          <a:prstGeom prst="rect">
            <a:avLst/>
          </a:prstGeom>
        </p:spPr>
        <p:txBody>
          <a:bodyPr lIns="0" tIns="0" rIns="0" bIns="0"/>
          <a:lstStyle>
            <a:lvl1pPr>
              <a:lnSpc>
                <a:spcPct val="100000"/>
              </a:lnSpc>
              <a:spcBef>
                <a:spcPts val="0"/>
              </a:spcBef>
              <a:defRPr sz="1600" b="0">
                <a:latin typeface="Arial" panose="020B0604020202020204" pitchFamily="34" charset="0"/>
                <a:cs typeface="Arial" panose="020B0604020202020204" pitchFamily="34" charset="0"/>
              </a:defRPr>
            </a:lvl1pPr>
          </a:lstStyle>
          <a:p>
            <a:pPr lvl="0"/>
            <a:r>
              <a:rPr lang="de-DE" dirty="0" err="1"/>
              <a:t>Fliesstext</a:t>
            </a:r>
            <a:r>
              <a:rPr lang="de-DE" dirty="0"/>
              <a:t> 2: </a:t>
            </a:r>
            <a:r>
              <a:rPr lang="de-DE"/>
              <a:t>Arial 16pt</a:t>
            </a:r>
            <a:r>
              <a:rPr lang="de-DE" dirty="0"/>
              <a:t>.</a:t>
            </a:r>
          </a:p>
        </p:txBody>
      </p:sp>
    </p:spTree>
    <p:extLst>
      <p:ext uri="{BB962C8B-B14F-4D97-AF65-F5344CB8AC3E}">
        <p14:creationId xmlns:p14="http://schemas.microsoft.com/office/powerpoint/2010/main" val="234120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tandard-Folie mit Grafik 1">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6876256"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6" name="Rechteck 5">
            <a:extLst>
              <a:ext uri="{FF2B5EF4-FFF2-40B4-BE49-F238E27FC236}">
                <a16:creationId xmlns:a16="http://schemas.microsoft.com/office/drawing/2014/main" id="{4EBF98FB-2886-B941-8FDB-3481055A357B}"/>
              </a:ext>
            </a:extLst>
          </p:cNvPr>
          <p:cNvSpPr/>
          <p:nvPr userDrawn="1"/>
        </p:nvSpPr>
        <p:spPr>
          <a:xfrm>
            <a:off x="6876256" y="1238250"/>
            <a:ext cx="2267744"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6192240"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3855353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tandard-Folie mit Grafik 2">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dirty="0"/>
              <a:t>Titelmasterformat durch Klicken bearbeiten</a:t>
            </a:r>
            <a:endParaRPr lang="de-CH" dirty="0"/>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5652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6" name="Rechteck 5">
            <a:extLst>
              <a:ext uri="{FF2B5EF4-FFF2-40B4-BE49-F238E27FC236}">
                <a16:creationId xmlns:a16="http://schemas.microsoft.com/office/drawing/2014/main" id="{4EBF98FB-2886-B941-8FDB-3481055A357B}"/>
              </a:ext>
            </a:extLst>
          </p:cNvPr>
          <p:cNvSpPr/>
          <p:nvPr userDrawn="1"/>
        </p:nvSpPr>
        <p:spPr>
          <a:xfrm>
            <a:off x="5652000" y="1238250"/>
            <a:ext cx="3492000"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4968104"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3916125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tandard-Folie mit Grafik 3">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4572000"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6" name="Rechteck 5">
            <a:extLst>
              <a:ext uri="{FF2B5EF4-FFF2-40B4-BE49-F238E27FC236}">
                <a16:creationId xmlns:a16="http://schemas.microsoft.com/office/drawing/2014/main" id="{4EBF98FB-2886-B941-8FDB-3481055A357B}"/>
              </a:ext>
            </a:extLst>
          </p:cNvPr>
          <p:cNvSpPr/>
          <p:nvPr userDrawn="1"/>
        </p:nvSpPr>
        <p:spPr>
          <a:xfrm>
            <a:off x="4572000" y="1238250"/>
            <a:ext cx="4572000"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3959992" cy="3266370"/>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dirty="0"/>
              <a:t>3. Ebene 16pt.</a:t>
            </a:r>
          </a:p>
          <a:p>
            <a:pPr lvl="3"/>
            <a:r>
              <a:rPr lang="de-DE" dirty="0"/>
              <a:t>4. Ebene 14pt.</a:t>
            </a:r>
          </a:p>
          <a:p>
            <a:pPr lvl="3"/>
            <a:r>
              <a:rPr lang="de-DE" dirty="0"/>
              <a:t>4. Ebene</a:t>
            </a:r>
          </a:p>
          <a:p>
            <a:pPr lvl="3"/>
            <a:r>
              <a:rPr lang="de-DE" dirty="0"/>
              <a:t>4. Ebene</a:t>
            </a:r>
            <a:endParaRPr lang="de-CH" dirty="0"/>
          </a:p>
          <a:p>
            <a:pPr lvl="3"/>
            <a:endParaRPr lang="de-CH" dirty="0"/>
          </a:p>
        </p:txBody>
      </p:sp>
    </p:spTree>
    <p:extLst>
      <p:ext uri="{BB962C8B-B14F-4D97-AF65-F5344CB8AC3E}">
        <p14:creationId xmlns:p14="http://schemas.microsoft.com/office/powerpoint/2010/main" val="542818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tandard-Folie mit Grafik 4">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endParaRPr lang="de-CH"/>
          </a:p>
        </p:txBody>
      </p:sp>
      <p:sp>
        <p:nvSpPr>
          <p:cNvPr id="6" name="Rechteck 5">
            <a:extLst>
              <a:ext uri="{FF2B5EF4-FFF2-40B4-BE49-F238E27FC236}">
                <a16:creationId xmlns:a16="http://schemas.microsoft.com/office/drawing/2014/main" id="{4EBF98FB-2886-B941-8FDB-3481055A357B}"/>
              </a:ext>
            </a:extLst>
          </p:cNvPr>
          <p:cNvSpPr/>
          <p:nvPr userDrawn="1"/>
        </p:nvSpPr>
        <p:spPr>
          <a:xfrm>
            <a:off x="3275856" y="1238250"/>
            <a:ext cx="5868144" cy="3747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4" name="Rechteck 3">
            <a:extLst>
              <a:ext uri="{FF2B5EF4-FFF2-40B4-BE49-F238E27FC236}">
                <a16:creationId xmlns:a16="http://schemas.microsoft.com/office/drawing/2014/main" id="{4EBF98FB-2886-B941-8FDB-3481055A357B}"/>
              </a:ext>
            </a:extLst>
          </p:cNvPr>
          <p:cNvSpPr/>
          <p:nvPr userDrawn="1"/>
        </p:nvSpPr>
        <p:spPr>
          <a:xfrm>
            <a:off x="-1" y="1238250"/>
            <a:ext cx="3471831" cy="374774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7" name="Inhaltsplatzhalter 2">
            <a:extLst>
              <a:ext uri="{FF2B5EF4-FFF2-40B4-BE49-F238E27FC236}">
                <a16:creationId xmlns:a16="http://schemas.microsoft.com/office/drawing/2014/main" id="{770AC922-6444-A942-98D8-039519360B14}"/>
              </a:ext>
            </a:extLst>
          </p:cNvPr>
          <p:cNvSpPr>
            <a:spLocks noGrp="1"/>
          </p:cNvSpPr>
          <p:nvPr>
            <p:ph sz="half" idx="22" hasCustomPrompt="1"/>
          </p:nvPr>
        </p:nvSpPr>
        <p:spPr>
          <a:xfrm>
            <a:off x="540000" y="1491630"/>
            <a:ext cx="2735856" cy="3266370"/>
          </a:xfrm>
          <a:prstGeom prst="rect">
            <a:avLst/>
          </a:prstGeom>
        </p:spPr>
        <p:txBody>
          <a:bodyPr lIns="0" tIns="0" rIns="0" bIns="0"/>
          <a:lstStyle>
            <a:lvl1pPr marL="265113" indent="-258763">
              <a:lnSpc>
                <a:spcPct val="100000"/>
              </a:lnSpc>
              <a:spcBef>
                <a:spcPts val="600"/>
              </a:spcBef>
              <a:buFont typeface="Symbol" panose="05050102010706020507" pitchFamily="18" charset="2"/>
              <a:buChar char="-"/>
              <a:tabLst/>
              <a:defRPr lang="de-DE" sz="2000" kern="1200" smtClean="0">
                <a:solidFill>
                  <a:schemeClr val="tx1"/>
                </a:solidFill>
                <a:latin typeface="Arial" panose="020B0604020202020204" pitchFamily="34" charset="0"/>
                <a:ea typeface="+mn-ea"/>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a:t>1. Ebene 20pt.</a:t>
            </a:r>
          </a:p>
          <a:p>
            <a:pPr lvl="1"/>
            <a:r>
              <a:rPr lang="de-DE"/>
              <a:t>2. Ebene 18pt.</a:t>
            </a:r>
          </a:p>
          <a:p>
            <a:pPr lvl="2"/>
            <a:r>
              <a:rPr lang="de-DE"/>
              <a:t>3. Ebene 16pt.</a:t>
            </a:r>
          </a:p>
          <a:p>
            <a:pPr lvl="3"/>
            <a:r>
              <a:rPr lang="de-DE"/>
              <a:t>4. Ebene 14pt.</a:t>
            </a:r>
          </a:p>
          <a:p>
            <a:pPr lvl="3"/>
            <a:r>
              <a:rPr lang="de-DE"/>
              <a:t>4. Ebene</a:t>
            </a:r>
          </a:p>
          <a:p>
            <a:pPr lvl="3"/>
            <a:r>
              <a:rPr lang="de-DE"/>
              <a:t>4. Ebene</a:t>
            </a:r>
            <a:endParaRPr lang="de-CH"/>
          </a:p>
          <a:p>
            <a:pPr lvl="3"/>
            <a:endParaRPr lang="de-CH" dirty="0"/>
          </a:p>
        </p:txBody>
      </p:sp>
    </p:spTree>
    <p:extLst>
      <p:ext uri="{BB962C8B-B14F-4D97-AF65-F5344CB8AC3E}">
        <p14:creationId xmlns:p14="http://schemas.microsoft.com/office/powerpoint/2010/main" val="4077199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reite Grafik 1">
    <p:spTree>
      <p:nvGrpSpPr>
        <p:cNvPr id="1" name=""/>
        <p:cNvGrpSpPr/>
        <p:nvPr/>
      </p:nvGrpSpPr>
      <p:grpSpPr>
        <a:xfrm>
          <a:off x="0" y="0"/>
          <a:ext cx="0" cy="0"/>
          <a:chOff x="0" y="0"/>
          <a:chExt cx="0" cy="0"/>
        </a:xfrm>
      </p:grpSpPr>
      <p:sp>
        <p:nvSpPr>
          <p:cNvPr id="6" name="Rechteck 5">
            <a:extLst>
              <a:ext uri="{FF2B5EF4-FFF2-40B4-BE49-F238E27FC236}">
                <a16:creationId xmlns:a16="http://schemas.microsoft.com/office/drawing/2014/main" id="{4EBF98FB-2886-B941-8FDB-3481055A357B}"/>
              </a:ext>
            </a:extLst>
          </p:cNvPr>
          <p:cNvSpPr/>
          <p:nvPr userDrawn="1"/>
        </p:nvSpPr>
        <p:spPr>
          <a:xfrm>
            <a:off x="0" y="3219823"/>
            <a:ext cx="9144000" cy="17900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2" name="Titel 1"/>
          <p:cNvSpPr>
            <a:spLocks noGrp="1"/>
          </p:cNvSpPr>
          <p:nvPr>
            <p:ph type="title"/>
          </p:nvPr>
        </p:nvSpPr>
        <p:spPr/>
        <p:txBody>
          <a:bodyPr/>
          <a:lstStyle/>
          <a:p>
            <a:r>
              <a:rPr lang="de-DE"/>
              <a:t>Titelmasterformat durch Klicken bearbeiten</a:t>
            </a:r>
            <a:endParaRPr lang="de-CH"/>
          </a:p>
        </p:txBody>
      </p:sp>
      <p:sp>
        <p:nvSpPr>
          <p:cNvPr id="4" name="Rechteck 3">
            <a:extLst>
              <a:ext uri="{FF2B5EF4-FFF2-40B4-BE49-F238E27FC236}">
                <a16:creationId xmlns:a16="http://schemas.microsoft.com/office/drawing/2014/main" id="{4EBF98FB-2886-B941-8FDB-3481055A357B}"/>
              </a:ext>
            </a:extLst>
          </p:cNvPr>
          <p:cNvSpPr/>
          <p:nvPr userDrawn="1"/>
        </p:nvSpPr>
        <p:spPr>
          <a:xfrm>
            <a:off x="0" y="1238250"/>
            <a:ext cx="9144000" cy="198157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sp>
        <p:nvSpPr>
          <p:cNvPr id="5" name="Inhaltsplatzhalter 2">
            <a:extLst>
              <a:ext uri="{FF2B5EF4-FFF2-40B4-BE49-F238E27FC236}">
                <a16:creationId xmlns:a16="http://schemas.microsoft.com/office/drawing/2014/main" id="{770AC922-6444-A942-98D8-039519360B14}"/>
              </a:ext>
            </a:extLst>
          </p:cNvPr>
          <p:cNvSpPr>
            <a:spLocks noGrp="1"/>
          </p:cNvSpPr>
          <p:nvPr>
            <p:ph sz="half" idx="1" hasCustomPrompt="1"/>
          </p:nvPr>
        </p:nvSpPr>
        <p:spPr>
          <a:xfrm>
            <a:off x="540000" y="1491631"/>
            <a:ext cx="7992440" cy="1584175"/>
          </a:xfrm>
          <a:prstGeom prst="rect">
            <a:avLst/>
          </a:prstGeom>
        </p:spPr>
        <p:txBody>
          <a:bodyPr lIns="0" tIns="0" rIns="0" bIns="0"/>
          <a:lstStyle>
            <a:lvl1pPr marL="268288" indent="-261938">
              <a:lnSpc>
                <a:spcPct val="100000"/>
              </a:lnSpc>
              <a:spcBef>
                <a:spcPts val="600"/>
              </a:spcBef>
              <a:buFont typeface="Symbol" pitchFamily="2" charset="2"/>
              <a:buChar char="-"/>
              <a:tabLst/>
              <a:defRPr sz="2000">
                <a:latin typeface="Arial" panose="020B0604020202020204" pitchFamily="34" charset="0"/>
                <a:cs typeface="Arial" panose="020B0604020202020204" pitchFamily="34" charset="0"/>
              </a:defRPr>
            </a:lvl1pPr>
            <a:lvl2pPr marL="541338" indent="-261938">
              <a:spcBef>
                <a:spcPts val="600"/>
              </a:spcBef>
              <a:buFont typeface="Symbol" pitchFamily="2" charset="2"/>
              <a:buChar char="-"/>
              <a:tabLst/>
              <a:defRPr sz="1800">
                <a:latin typeface="Arial" panose="020B0604020202020204" pitchFamily="34" charset="0"/>
                <a:cs typeface="Arial" panose="020B0604020202020204" pitchFamily="34" charset="0"/>
              </a:defRPr>
            </a:lvl2pPr>
            <a:lvl3pPr marL="666750" indent="-222250">
              <a:lnSpc>
                <a:spcPct val="100000"/>
              </a:lnSpc>
              <a:spcBef>
                <a:spcPts val="600"/>
              </a:spcBef>
              <a:buFont typeface="Symbol" pitchFamily="2" charset="2"/>
              <a:buChar char="-"/>
              <a:tabLst/>
              <a:defRPr sz="1600">
                <a:latin typeface="Arial" panose="020B0604020202020204" pitchFamily="34" charset="0"/>
                <a:cs typeface="Arial" panose="020B0604020202020204" pitchFamily="34" charset="0"/>
              </a:defRPr>
            </a:lvl3pPr>
            <a:lvl4pPr marL="1069975" indent="-180975">
              <a:lnSpc>
                <a:spcPct val="100000"/>
              </a:lnSpc>
              <a:spcBef>
                <a:spcPts val="600"/>
              </a:spcBef>
              <a:buFont typeface="Symbol" pitchFamily="2" charset="2"/>
              <a:buChar char="-"/>
              <a:tabLst/>
              <a:defRPr sz="1400">
                <a:latin typeface="Arial" panose="020B0604020202020204" pitchFamily="34" charset="0"/>
                <a:cs typeface="Arial" panose="020B0604020202020204" pitchFamily="34" charset="0"/>
              </a:defRPr>
            </a:lvl4pPr>
            <a:lvl5pPr marL="1828800" indent="0">
              <a:buNone/>
              <a:defRPr sz="1800"/>
            </a:lvl5pPr>
            <a:lvl6pPr>
              <a:defRPr sz="1800"/>
            </a:lvl6pPr>
            <a:lvl7pPr>
              <a:defRPr sz="1800"/>
            </a:lvl7pPr>
            <a:lvl8pPr>
              <a:defRPr sz="1800"/>
            </a:lvl8pPr>
            <a:lvl9pPr>
              <a:defRPr sz="1800"/>
            </a:lvl9pPr>
          </a:lstStyle>
          <a:p>
            <a:pPr lvl="0"/>
            <a:r>
              <a:rPr lang="de-DE" dirty="0"/>
              <a:t>1. Ebene 20pt.</a:t>
            </a:r>
          </a:p>
          <a:p>
            <a:pPr lvl="1"/>
            <a:r>
              <a:rPr lang="de-DE" dirty="0"/>
              <a:t>2. Ebene 18pt.</a:t>
            </a:r>
          </a:p>
          <a:p>
            <a:pPr lvl="2"/>
            <a:r>
              <a:rPr lang="de-DE"/>
              <a:t>3. Ebene 16pt.</a:t>
            </a:r>
            <a:endParaRPr lang="de-DE" dirty="0"/>
          </a:p>
          <a:p>
            <a:pPr lvl="3"/>
            <a:r>
              <a:rPr lang="de-DE"/>
              <a:t>4. Ebene 14pt</a:t>
            </a:r>
            <a:r>
              <a:rPr lang="de-DE" dirty="0"/>
              <a:t>.</a:t>
            </a:r>
          </a:p>
          <a:p>
            <a:pPr lvl="3"/>
            <a:r>
              <a:rPr lang="de-DE"/>
              <a:t>4. </a:t>
            </a:r>
            <a:r>
              <a:rPr lang="de-DE" dirty="0"/>
              <a:t>Ebene</a:t>
            </a:r>
          </a:p>
          <a:p>
            <a:pPr lvl="3"/>
            <a:r>
              <a:rPr lang="de-DE"/>
              <a:t>4. </a:t>
            </a:r>
            <a:r>
              <a:rPr lang="de-DE" dirty="0"/>
              <a:t>Ebene</a:t>
            </a:r>
            <a:endParaRPr lang="de-CH" dirty="0"/>
          </a:p>
          <a:p>
            <a:pPr lvl="3"/>
            <a:endParaRPr lang="de-CH" dirty="0"/>
          </a:p>
        </p:txBody>
      </p:sp>
    </p:spTree>
    <p:extLst>
      <p:ext uri="{BB962C8B-B14F-4D97-AF65-F5344CB8AC3E}">
        <p14:creationId xmlns:p14="http://schemas.microsoft.com/office/powerpoint/2010/main" val="2178110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tags" Target="../tags/tag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5" name="Titelplatzhalter 14">
            <a:extLst>
              <a:ext uri="{FF2B5EF4-FFF2-40B4-BE49-F238E27FC236}">
                <a16:creationId xmlns:a16="http://schemas.microsoft.com/office/drawing/2014/main" id="{E756D428-BAD7-3447-9927-B6A9FCF078AE}"/>
              </a:ext>
            </a:extLst>
          </p:cNvPr>
          <p:cNvSpPr>
            <a:spLocks noGrp="1"/>
          </p:cNvSpPr>
          <p:nvPr>
            <p:ph type="title"/>
          </p:nvPr>
        </p:nvSpPr>
        <p:spPr>
          <a:xfrm>
            <a:off x="540000" y="676800"/>
            <a:ext cx="7020000" cy="410369"/>
          </a:xfrm>
          <a:prstGeom prst="rect">
            <a:avLst/>
          </a:prstGeom>
        </p:spPr>
        <p:txBody>
          <a:bodyPr vert="horz" lIns="0" tIns="0" rIns="0" bIns="0" rtlCol="0" anchor="t">
            <a:spAutoFit/>
          </a:bodyPr>
          <a:lstStyle/>
          <a:p>
            <a:r>
              <a:rPr lang="de-DE" dirty="0"/>
              <a:t>Titel A (Arial 28pt., rot, max. 1 Zeile) </a:t>
            </a:r>
          </a:p>
        </p:txBody>
      </p:sp>
      <p:sp>
        <p:nvSpPr>
          <p:cNvPr id="5" name="Rechteck 4">
            <a:extLst>
              <a:ext uri="{FF2B5EF4-FFF2-40B4-BE49-F238E27FC236}">
                <a16:creationId xmlns:a16="http://schemas.microsoft.com/office/drawing/2014/main" id="{4EBF98FB-2886-B941-8FDB-3481055A357B}"/>
              </a:ext>
            </a:extLst>
          </p:cNvPr>
          <p:cNvSpPr/>
          <p:nvPr userDrawn="1"/>
        </p:nvSpPr>
        <p:spPr>
          <a:xfrm>
            <a:off x="0" y="1925998"/>
            <a:ext cx="9144000" cy="306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chemeClr val="bg1">
                  <a:lumMod val="85000"/>
                </a:schemeClr>
              </a:solidFill>
            </a:endParaRPr>
          </a:p>
        </p:txBody>
      </p:sp>
      <p:pic>
        <p:nvPicPr>
          <p:cNvPr id="6" name="Bild 5">
            <a:extLst>
              <a:ext uri="{FF2B5EF4-FFF2-40B4-BE49-F238E27FC236}">
                <a16:creationId xmlns:a16="http://schemas.microsoft.com/office/drawing/2014/main" id="{F06A9DEA-0FB9-8F47-9F85-6FBBED932B69}"/>
              </a:ext>
            </a:extLst>
          </p:cNvPr>
          <p:cNvPicPr>
            <a:picLocks noGrp="1" noSelect="1" noRot="1" noMove="1" noResize="1" noEditPoints="1" noAdjustHandles="1" noChangeArrowheads="1" noChangeShapeType="1"/>
          </p:cNvPicPr>
          <p:nvPr userDrawn="1">
            <p:custDataLst>
              <p:tags r:id="rId16"/>
            </p:custDataLst>
          </p:nvPr>
        </p:nvPicPr>
        <p:blipFill>
          <a:blip r:embed="rId17" cstate="print">
            <a:extLst>
              <a:ext uri="{28A0092B-C50C-407E-A947-70E740481C1C}">
                <a14:useLocalDpi xmlns:a14="http://schemas.microsoft.com/office/drawing/2010/main" val="0"/>
              </a:ext>
            </a:extLst>
          </a:blip>
          <a:stretch>
            <a:fillRect/>
          </a:stretch>
        </p:blipFill>
        <p:spPr>
          <a:xfrm>
            <a:off x="7884000" y="0"/>
            <a:ext cx="1256538" cy="1006094"/>
          </a:xfrm>
          <a:prstGeom prst="rect">
            <a:avLst/>
          </a:prstGeom>
        </p:spPr>
      </p:pic>
      <p:sp>
        <p:nvSpPr>
          <p:cNvPr id="13" name="Foliennummernplatzhalter 5">
            <a:extLst>
              <a:ext uri="{FF2B5EF4-FFF2-40B4-BE49-F238E27FC236}">
                <a16:creationId xmlns:a16="http://schemas.microsoft.com/office/drawing/2014/main" id="{D46E2520-6889-A743-9B33-C33B30D332DC}"/>
              </a:ext>
            </a:extLst>
          </p:cNvPr>
          <p:cNvSpPr txBox="1">
            <a:spLocks/>
          </p:cNvSpPr>
          <p:nvPr userDrawn="1"/>
        </p:nvSpPr>
        <p:spPr>
          <a:xfrm>
            <a:off x="533400" y="4984750"/>
            <a:ext cx="1440000" cy="158750"/>
          </a:xfrm>
          <a:prstGeom prst="rect">
            <a:avLst/>
          </a:prstGeom>
        </p:spPr>
        <p:txBody>
          <a:bodyPr vert="horz" lIns="0" tIns="0" rIns="0" bIns="0" rtlCol="0" anchor="ctr"/>
          <a:lstStyle>
            <a:defPPr>
              <a:defRPr lang="de-DE"/>
            </a:defPPr>
            <a:lvl1pPr marL="0" algn="l" defTabSz="914400" rtl="0" eaLnBrk="1" latinLnBrk="0" hangingPunct="1">
              <a:defRPr sz="800"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9EE4E90-A1E4-1B42-8CCE-F5D8D3FE1ED0}" type="slidenum">
              <a:rPr lang="de-DE" smtClean="0">
                <a:solidFill>
                  <a:schemeClr val="tx1"/>
                </a:solidFill>
              </a:rPr>
              <a:pPr/>
              <a:t>‹N°›</a:t>
            </a:fld>
            <a:endParaRPr lang="de-DE" dirty="0">
              <a:solidFill>
                <a:schemeClr val="tx1"/>
              </a:solidFill>
            </a:endParaRPr>
          </a:p>
        </p:txBody>
      </p:sp>
      <p:sp>
        <p:nvSpPr>
          <p:cNvPr id="9" name="Textplatzhalter 21">
            <a:extLst>
              <a:ext uri="{FF2B5EF4-FFF2-40B4-BE49-F238E27FC236}">
                <a16:creationId xmlns:a16="http://schemas.microsoft.com/office/drawing/2014/main" id="{16AC8D8E-CDF7-E043-997B-4F40A5E71F94}"/>
              </a:ext>
            </a:extLst>
          </p:cNvPr>
          <p:cNvSpPr txBox="1">
            <a:spLocks/>
          </p:cNvSpPr>
          <p:nvPr userDrawn="1"/>
        </p:nvSpPr>
        <p:spPr>
          <a:xfrm>
            <a:off x="540000" y="280800"/>
            <a:ext cx="7020000" cy="180000"/>
          </a:xfrm>
          <a:prstGeom prst="rect">
            <a:avLst/>
          </a:prstGeom>
        </p:spPr>
        <p:txBody>
          <a:bodyPr lIns="0" tIns="0" rIns="0" bIns="0">
            <a:noAutofit/>
          </a:bodyPr>
          <a:lstStyle>
            <a:lvl1pPr marL="0" indent="0" algn="l" defTabSz="914377" rtl="0" eaLnBrk="1" latinLnBrk="0" hangingPunct="1">
              <a:lnSpc>
                <a:spcPct val="90000"/>
              </a:lnSpc>
              <a:spcBef>
                <a:spcPts val="0"/>
              </a:spcBef>
              <a:buFont typeface="Arial" panose="020B0604020202020204" pitchFamily="34" charset="0"/>
              <a:buNone/>
              <a:defRPr sz="1200" kern="1200">
                <a:solidFill>
                  <a:schemeClr val="tx1"/>
                </a:solidFill>
                <a:latin typeface="Arial" panose="020B0604020202020204" pitchFamily="34" charset="0"/>
                <a:ea typeface="+mn-ea"/>
                <a:cs typeface="Arial" panose="020B0604020202020204" pitchFamily="34" charset="0"/>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90000"/>
              </a:lnSpc>
              <a:buNone/>
              <a:tabLst>
                <a:tab pos="0" algn="l"/>
              </a:tabLst>
            </a:pPr>
            <a:endParaRPr lang="en-US" sz="1200" b="0" strike="noStrike" spc="-1" dirty="0">
              <a:latin typeface="Arial"/>
            </a:endParaRPr>
          </a:p>
        </p:txBody>
      </p:sp>
    </p:spTree>
    <p:extLst>
      <p:ext uri="{BB962C8B-B14F-4D97-AF65-F5344CB8AC3E}">
        <p14:creationId xmlns:p14="http://schemas.microsoft.com/office/powerpoint/2010/main" val="1650500097"/>
      </p:ext>
    </p:extLst>
  </p:cSld>
  <p:clrMap bg1="lt1" tx1="dk1" bg2="lt2" tx2="dk2" accent1="accent1" accent2="accent2" accent3="accent3" accent4="accent4" accent5="accent5" accent6="accent6" hlink="hlink" folHlink="folHlink"/>
  <p:sldLayoutIdLst>
    <p:sldLayoutId id="2147483784" r:id="rId1"/>
    <p:sldLayoutId id="2147483780" r:id="rId2"/>
    <p:sldLayoutId id="2147483783" r:id="rId3"/>
    <p:sldLayoutId id="2147483785" r:id="rId4"/>
    <p:sldLayoutId id="2147483793" r:id="rId5"/>
    <p:sldLayoutId id="2147483782" r:id="rId6"/>
    <p:sldLayoutId id="2147483795" r:id="rId7"/>
    <p:sldLayoutId id="2147483796" r:id="rId8"/>
    <p:sldLayoutId id="2147483788" r:id="rId9"/>
    <p:sldLayoutId id="2147483797" r:id="rId10"/>
    <p:sldLayoutId id="2147483792" r:id="rId11"/>
    <p:sldLayoutId id="2147483781" r:id="rId12"/>
    <p:sldLayoutId id="2147483798" r:id="rId13"/>
    <p:sldLayoutId id="2147483799" r:id="rId14"/>
  </p:sldLayoutIdLst>
  <p:hf hdr="0" dt="0"/>
  <p:txStyles>
    <p:titleStyle>
      <a:lvl1pPr algn="l" defTabSz="914377" rtl="0" eaLnBrk="1" latinLnBrk="0" hangingPunct="1">
        <a:lnSpc>
          <a:spcPts val="3200"/>
        </a:lnSpc>
        <a:spcBef>
          <a:spcPct val="0"/>
        </a:spcBef>
        <a:buNone/>
        <a:defRPr sz="2800" kern="1200">
          <a:solidFill>
            <a:srgbClr val="E6002E"/>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36" userDrawn="1">
          <p15:clr>
            <a:srgbClr val="F26B43"/>
          </p15:clr>
        </p15:guide>
        <p15:guide id="4" orient="horz" pos="1380" userDrawn="1">
          <p15:clr>
            <a:srgbClr val="F26B43"/>
          </p15:clr>
        </p15:guide>
        <p15:guide id="9" pos="2688" userDrawn="1">
          <p15:clr>
            <a:srgbClr val="F26B43"/>
          </p15:clr>
        </p15:guide>
        <p15:guide id="10" pos="3072" userDrawn="1">
          <p15:clr>
            <a:srgbClr val="F26B43"/>
          </p15:clr>
        </p15:guide>
        <p15:guide id="11" pos="2880" userDrawn="1">
          <p15:clr>
            <a:srgbClr val="F26B43"/>
          </p15:clr>
        </p15:guide>
        <p15:guide id="12" pos="5424" userDrawn="1">
          <p15:clr>
            <a:srgbClr val="F26B43"/>
          </p15:clr>
        </p15:guide>
        <p15:guide id="19" orient="horz" pos="780" userDrawn="1">
          <p15:clr>
            <a:srgbClr val="F26B43"/>
          </p15:clr>
        </p15:guide>
        <p15:guide id="20" orient="horz" pos="189" userDrawn="1">
          <p15:clr>
            <a:srgbClr val="F26B43"/>
          </p15:clr>
        </p15:guide>
        <p15:guide id="24" orient="horz" pos="1213" userDrawn="1">
          <p15:clr>
            <a:srgbClr val="F26B43"/>
          </p15:clr>
        </p15:guide>
        <p15:guide id="25" orient="horz" pos="634" userDrawn="1">
          <p15:clr>
            <a:srgbClr val="F26B43"/>
          </p15:clr>
        </p15:guide>
        <p15:guide id="26" orient="horz" pos="472" userDrawn="1">
          <p15:clr>
            <a:srgbClr val="F26B43"/>
          </p15:clr>
        </p15:guide>
        <p15:guide id="29" orient="horz" pos="2981" userDrawn="1">
          <p15:clr>
            <a:srgbClr val="F26B43"/>
          </p15:clr>
        </p15:guide>
        <p15:guide id="30" orient="horz" pos="31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type="body" idx="11"/>
          </p:nvPr>
        </p:nvSpPr>
        <p:spPr>
          <a:xfrm>
            <a:off x="540000" y="1480718"/>
            <a:ext cx="7020000" cy="410369"/>
          </a:xfrm>
          <a:prstGeom prst="rect">
            <a:avLst/>
          </a:prstGeom>
        </p:spPr>
        <p:txBody>
          <a:bodyPr/>
          <a:lstStyle/>
          <a:p>
            <a:r>
              <a:rPr lang="de-CH" b="0" dirty="0" err="1"/>
              <a:t>Requirements</a:t>
            </a:r>
            <a:r>
              <a:rPr lang="de-CH" b="0" dirty="0"/>
              <a:t>: Gruppe </a:t>
            </a:r>
            <a:r>
              <a:rPr lang="de-CH" b="0" dirty="0" err="1"/>
              <a:t>Eonum</a:t>
            </a:r>
            <a:endParaRPr lang="de-CH" dirty="0">
              <a:solidFill>
                <a:sysClr val="windowText" lastClr="000000"/>
              </a:solidFill>
            </a:endParaRPr>
          </a:p>
        </p:txBody>
      </p:sp>
      <p:sp>
        <p:nvSpPr>
          <p:cNvPr id="7" name="Espace réservé du texte 6">
            <a:extLst>
              <a:ext uri="{FF2B5EF4-FFF2-40B4-BE49-F238E27FC236}">
                <a16:creationId xmlns:a16="http://schemas.microsoft.com/office/drawing/2014/main" id="{8F17F230-897C-4FC3-B48E-0EC6D8DC3F57}"/>
              </a:ext>
            </a:extLst>
          </p:cNvPr>
          <p:cNvSpPr>
            <a:spLocks noGrp="1"/>
          </p:cNvSpPr>
          <p:nvPr>
            <p:ph type="body" sz="quarter" idx="16"/>
          </p:nvPr>
        </p:nvSpPr>
        <p:spPr/>
        <p:txBody>
          <a:bodyPr/>
          <a:lstStyle/>
          <a:p>
            <a:r>
              <a:rPr lang="fr-CH" b="0" dirty="0" err="1"/>
              <a:t>Präsentation</a:t>
            </a:r>
            <a:r>
              <a:rPr lang="fr-CH" b="0" dirty="0"/>
              <a:t>: </a:t>
            </a:r>
          </a:p>
          <a:p>
            <a:r>
              <a:rPr lang="fr-CH" dirty="0"/>
              <a:t>Arnaud Gaillard</a:t>
            </a:r>
          </a:p>
        </p:txBody>
      </p:sp>
      <p:sp>
        <p:nvSpPr>
          <p:cNvPr id="9" name="Espace réservé du texte 8">
            <a:extLst>
              <a:ext uri="{FF2B5EF4-FFF2-40B4-BE49-F238E27FC236}">
                <a16:creationId xmlns:a16="http://schemas.microsoft.com/office/drawing/2014/main" id="{593934E3-0518-4EA3-E7BE-88EB14A3F8C0}"/>
              </a:ext>
            </a:extLst>
          </p:cNvPr>
          <p:cNvSpPr>
            <a:spLocks noGrp="1"/>
          </p:cNvSpPr>
          <p:nvPr>
            <p:ph type="body" sz="quarter" idx="17"/>
          </p:nvPr>
        </p:nvSpPr>
        <p:spPr/>
        <p:txBody>
          <a:bodyPr/>
          <a:lstStyle/>
          <a:p>
            <a:endParaRPr lang="fr-CH" dirty="0"/>
          </a:p>
        </p:txBody>
      </p:sp>
      <p:sp>
        <p:nvSpPr>
          <p:cNvPr id="8" name="Titel 7"/>
          <p:cNvSpPr>
            <a:spLocks noGrp="1"/>
          </p:cNvSpPr>
          <p:nvPr>
            <p:ph type="title"/>
          </p:nvPr>
        </p:nvSpPr>
        <p:spPr>
          <a:xfrm>
            <a:off x="540000" y="680400"/>
            <a:ext cx="7488384" cy="820738"/>
          </a:xfrm>
        </p:spPr>
        <p:txBody>
          <a:bodyPr/>
          <a:lstStyle/>
          <a:p>
            <a:r>
              <a:rPr lang="fr-CH" b="0" i="0" u="none" strike="noStrike" baseline="0" dirty="0">
                <a:latin typeface="Arial" panose="020B0604020202020204" pitchFamily="34" charset="0"/>
              </a:rPr>
              <a:t>KI-</a:t>
            </a:r>
            <a:r>
              <a:rPr lang="fr-CH" b="0" i="0" u="none" strike="noStrike" baseline="0" dirty="0" err="1">
                <a:latin typeface="Arial" panose="020B0604020202020204" pitchFamily="34" charset="0"/>
              </a:rPr>
              <a:t>Übersetzungs</a:t>
            </a:r>
            <a:r>
              <a:rPr lang="fr-CH" b="0" i="0" u="none" strike="noStrike" baseline="0" dirty="0">
                <a:latin typeface="Arial" panose="020B0604020202020204" pitchFamily="34" charset="0"/>
              </a:rPr>
              <a:t>-</a:t>
            </a:r>
            <a:r>
              <a:rPr lang="fr-CH" b="0" i="0" u="none" strike="noStrike" baseline="0" dirty="0" err="1">
                <a:latin typeface="Arial" panose="020B0604020202020204" pitchFamily="34" charset="0"/>
              </a:rPr>
              <a:t>Bibliothek</a:t>
            </a:r>
            <a:r>
              <a:rPr lang="fr-CH" b="0" i="0" u="none" strike="noStrike" baseline="0" dirty="0">
                <a:latin typeface="Arial" panose="020B0604020202020204" pitchFamily="34" charset="0"/>
              </a:rPr>
              <a:t> </a:t>
            </a:r>
            <a:r>
              <a:rPr lang="fr-CH" b="0" i="0" u="none" strike="noStrike" baseline="0" dirty="0" err="1">
                <a:latin typeface="Arial" panose="020B0604020202020204" pitchFamily="34" charset="0"/>
              </a:rPr>
              <a:t>für</a:t>
            </a:r>
            <a:r>
              <a:rPr lang="fr-CH" b="0" i="0" u="none" strike="noStrike" baseline="0" dirty="0">
                <a:latin typeface="Arial" panose="020B0604020202020204" pitchFamily="34" charset="0"/>
              </a:rPr>
              <a:t> </a:t>
            </a:r>
            <a:r>
              <a:rPr lang="fr-CH" b="0" i="0" u="none" strike="noStrike" baseline="0" dirty="0" err="1">
                <a:latin typeface="Arial" panose="020B0604020202020204" pitchFamily="34" charset="0"/>
              </a:rPr>
              <a:t>Webapplikationen</a:t>
            </a:r>
            <a:r>
              <a:rPr lang="fr-CH" b="0" i="0" u="none" strike="noStrike" baseline="0" dirty="0">
                <a:latin typeface="Arial" panose="020B0604020202020204" pitchFamily="34" charset="0"/>
              </a:rPr>
              <a:t> </a:t>
            </a:r>
            <a:endParaRPr lang="de-CH" sz="4000" dirty="0"/>
          </a:p>
        </p:txBody>
      </p:sp>
      <p:pic>
        <p:nvPicPr>
          <p:cNvPr id="1026" name="Picture 2" descr="Logo - eonum">
            <a:extLst>
              <a:ext uri="{FF2B5EF4-FFF2-40B4-BE49-F238E27FC236}">
                <a16:creationId xmlns:a16="http://schemas.microsoft.com/office/drawing/2014/main" id="{D0AD3900-C5F4-9354-411B-CE8FC2B1658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5148064" y="2766467"/>
            <a:ext cx="3648339" cy="1169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1748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8CC5B59-6DB9-4E72-92F8-A65984EF380D}"/>
              </a:ext>
            </a:extLst>
          </p:cNvPr>
          <p:cNvSpPr>
            <a:spLocks noGrp="1"/>
          </p:cNvSpPr>
          <p:nvPr>
            <p:ph type="title"/>
          </p:nvPr>
        </p:nvSpPr>
        <p:spPr>
          <a:xfrm>
            <a:off x="540000" y="676800"/>
            <a:ext cx="7020000" cy="427553"/>
          </a:xfrm>
        </p:spPr>
        <p:txBody>
          <a:bodyPr/>
          <a:lstStyle/>
          <a:p>
            <a:pPr>
              <a:lnSpc>
                <a:spcPct val="107000"/>
              </a:lnSpc>
              <a:spcAft>
                <a:spcPts val="800"/>
              </a:spcAft>
            </a:pPr>
            <a:r>
              <a:rPr lang="de-CH" dirty="0"/>
              <a:t>Aktueller Projektstand</a:t>
            </a:r>
            <a:endParaRPr lang="fr-CH" dirty="0"/>
          </a:p>
        </p:txBody>
      </p:sp>
      <p:sp>
        <p:nvSpPr>
          <p:cNvPr id="7" name="Inhaltsplatzhalter 6">
            <a:extLst>
              <a:ext uri="{FF2B5EF4-FFF2-40B4-BE49-F238E27FC236}">
                <a16:creationId xmlns:a16="http://schemas.microsoft.com/office/drawing/2014/main" id="{F1099394-CDAA-4FEE-93E2-C5CF2F5A1B51}"/>
              </a:ext>
            </a:extLst>
          </p:cNvPr>
          <p:cNvSpPr>
            <a:spLocks noGrp="1"/>
          </p:cNvSpPr>
          <p:nvPr>
            <p:ph sz="half" idx="1"/>
          </p:nvPr>
        </p:nvSpPr>
        <p:spPr/>
        <p:txBody>
          <a:bodyPr/>
          <a:lstStyle/>
          <a:p>
            <a:r>
              <a:rPr lang="de-CH" sz="1600" dirty="0"/>
              <a:t>Aktuell noch nichts, da </a:t>
            </a:r>
            <a:r>
              <a:rPr lang="de-CH" sz="1600" dirty="0" err="1"/>
              <a:t>Eonum</a:t>
            </a:r>
            <a:r>
              <a:rPr lang="de-CH" sz="1600" dirty="0"/>
              <a:t> alles manuell übersetzen muss</a:t>
            </a:r>
          </a:p>
        </p:txBody>
      </p:sp>
    </p:spTree>
    <p:extLst>
      <p:ext uri="{BB962C8B-B14F-4D97-AF65-F5344CB8AC3E}">
        <p14:creationId xmlns:p14="http://schemas.microsoft.com/office/powerpoint/2010/main" val="3250011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CH" dirty="0"/>
              <a:t>Fazit</a:t>
            </a:r>
          </a:p>
        </p:txBody>
      </p:sp>
      <p:sp>
        <p:nvSpPr>
          <p:cNvPr id="4" name="Textplatzhalter 3">
            <a:extLst>
              <a:ext uri="{FF2B5EF4-FFF2-40B4-BE49-F238E27FC236}">
                <a16:creationId xmlns:a16="http://schemas.microsoft.com/office/drawing/2014/main" id="{6A537E73-A44C-4DB2-BBBA-D81519AAD1AF}"/>
              </a:ext>
            </a:extLst>
          </p:cNvPr>
          <p:cNvSpPr>
            <a:spLocks noGrp="1"/>
          </p:cNvSpPr>
          <p:nvPr>
            <p:ph sz="half" idx="1"/>
          </p:nvPr>
        </p:nvSpPr>
        <p:spPr/>
        <p:txBody>
          <a:bodyPr/>
          <a:lstStyle/>
          <a:p>
            <a:pPr marL="457200" indent="-457200">
              <a:spcBef>
                <a:spcPts val="601"/>
              </a:spcBef>
              <a:buClr>
                <a:srgbClr val="000000"/>
              </a:buClr>
            </a:pPr>
            <a:r>
              <a:rPr lang="de-CH" sz="1600" b="1" dirty="0"/>
              <a:t>Automatisierte Übersetzungslösung </a:t>
            </a:r>
            <a:r>
              <a:rPr lang="de-CH" sz="1600" dirty="0"/>
              <a:t>für Ruby-on-Rails</a:t>
            </a:r>
          </a:p>
          <a:p>
            <a:pPr marL="457200" indent="-457200">
              <a:spcBef>
                <a:spcPts val="601"/>
              </a:spcBef>
              <a:buClr>
                <a:srgbClr val="000000"/>
              </a:buClr>
            </a:pPr>
            <a:endParaRPr lang="de-CH" sz="1600" dirty="0"/>
          </a:p>
          <a:p>
            <a:pPr marL="457200" indent="-457200">
              <a:spcBef>
                <a:spcPts val="601"/>
              </a:spcBef>
              <a:buClr>
                <a:srgbClr val="000000"/>
              </a:buClr>
            </a:pPr>
            <a:r>
              <a:rPr lang="de-CH" sz="1600" b="1" dirty="0"/>
              <a:t>Erleichtert</a:t>
            </a:r>
            <a:r>
              <a:rPr lang="de-CH" sz="1600" dirty="0"/>
              <a:t> das Leben von Entwicklern</a:t>
            </a:r>
            <a:endParaRPr lang="de-DE" sz="1600" dirty="0"/>
          </a:p>
        </p:txBody>
      </p:sp>
    </p:spTree>
    <p:extLst>
      <p:ext uri="{BB962C8B-B14F-4D97-AF65-F5344CB8AC3E}">
        <p14:creationId xmlns:p14="http://schemas.microsoft.com/office/powerpoint/2010/main" val="3031786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6A537E73-A44C-4DB2-BBBA-D81519AAD1AF}"/>
              </a:ext>
            </a:extLst>
          </p:cNvPr>
          <p:cNvSpPr>
            <a:spLocks noGrp="1"/>
          </p:cNvSpPr>
          <p:nvPr>
            <p:ph type="body" sz="quarter" idx="12"/>
          </p:nvPr>
        </p:nvSpPr>
        <p:spPr/>
        <p:txBody>
          <a:bodyPr/>
          <a:lstStyle/>
          <a:p>
            <a:pPr marL="457200" indent="-457200">
              <a:lnSpc>
                <a:spcPct val="100000"/>
              </a:lnSpc>
              <a:spcBef>
                <a:spcPts val="601"/>
              </a:spcBef>
              <a:buClr>
                <a:srgbClr val="000000"/>
              </a:buClr>
              <a:buFont typeface="Arial"/>
              <a:buAutoNum type="arabicPeriod"/>
            </a:pPr>
            <a:r>
              <a:rPr lang="de-DE" sz="1600" b="1" strike="noStrike" spc="-1" dirty="0">
                <a:solidFill>
                  <a:srgbClr val="000000"/>
                </a:solidFill>
                <a:latin typeface="Arial"/>
              </a:rPr>
              <a:t>Team und Firma</a:t>
            </a:r>
          </a:p>
          <a:p>
            <a:pPr marL="457200" indent="-457200">
              <a:lnSpc>
                <a:spcPct val="100000"/>
              </a:lnSpc>
              <a:spcBef>
                <a:spcPts val="601"/>
              </a:spcBef>
              <a:buClr>
                <a:srgbClr val="000000"/>
              </a:buClr>
              <a:buFont typeface="Arial"/>
              <a:buAutoNum type="arabicPeriod"/>
            </a:pPr>
            <a:r>
              <a:rPr lang="de-DE" sz="1600" b="1" spc="-1" dirty="0">
                <a:solidFill>
                  <a:srgbClr val="000000"/>
                </a:solidFill>
                <a:latin typeface="Arial"/>
              </a:rPr>
              <a:t>Projekt</a:t>
            </a:r>
          </a:p>
          <a:p>
            <a:pPr marL="457200" indent="-457200">
              <a:lnSpc>
                <a:spcPct val="100000"/>
              </a:lnSpc>
              <a:spcBef>
                <a:spcPts val="601"/>
              </a:spcBef>
              <a:buClr>
                <a:srgbClr val="000000"/>
              </a:buClr>
              <a:buFont typeface="Arial"/>
              <a:buAutoNum type="arabicPeriod"/>
            </a:pPr>
            <a:r>
              <a:rPr lang="de-DE" sz="1600" b="1" spc="-1" dirty="0">
                <a:solidFill>
                  <a:srgbClr val="000000"/>
                </a:solidFill>
                <a:latin typeface="Arial"/>
              </a:rPr>
              <a:t>Ziele</a:t>
            </a:r>
            <a:endParaRPr lang="de-DE" sz="1600" dirty="0"/>
          </a:p>
        </p:txBody>
      </p:sp>
      <p:sp>
        <p:nvSpPr>
          <p:cNvPr id="7" name="Titel 6"/>
          <p:cNvSpPr>
            <a:spLocks noGrp="1"/>
          </p:cNvSpPr>
          <p:nvPr>
            <p:ph type="title"/>
          </p:nvPr>
        </p:nvSpPr>
        <p:spPr/>
        <p:txBody>
          <a:bodyPr/>
          <a:lstStyle/>
          <a:p>
            <a:r>
              <a:rPr lang="de-CH" dirty="0"/>
              <a:t>Inhalt</a:t>
            </a:r>
          </a:p>
        </p:txBody>
      </p:sp>
    </p:spTree>
    <p:extLst>
      <p:ext uri="{BB962C8B-B14F-4D97-AF65-F5344CB8AC3E}">
        <p14:creationId xmlns:p14="http://schemas.microsoft.com/office/powerpoint/2010/main" val="1996330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8CC5B59-6DB9-4E72-92F8-A65984EF380D}"/>
              </a:ext>
            </a:extLst>
          </p:cNvPr>
          <p:cNvSpPr>
            <a:spLocks noGrp="1"/>
          </p:cNvSpPr>
          <p:nvPr>
            <p:ph type="title"/>
          </p:nvPr>
        </p:nvSpPr>
        <p:spPr/>
        <p:txBody>
          <a:bodyPr/>
          <a:lstStyle/>
          <a:p>
            <a:r>
              <a:rPr lang="de-CH" dirty="0"/>
              <a:t>Team</a:t>
            </a:r>
          </a:p>
        </p:txBody>
      </p:sp>
      <p:sp>
        <p:nvSpPr>
          <p:cNvPr id="7" name="Inhaltsplatzhalter 6">
            <a:extLst>
              <a:ext uri="{FF2B5EF4-FFF2-40B4-BE49-F238E27FC236}">
                <a16:creationId xmlns:a16="http://schemas.microsoft.com/office/drawing/2014/main" id="{F1099394-CDAA-4FEE-93E2-C5CF2F5A1B51}"/>
              </a:ext>
            </a:extLst>
          </p:cNvPr>
          <p:cNvSpPr>
            <a:spLocks noGrp="1"/>
          </p:cNvSpPr>
          <p:nvPr>
            <p:ph sz="half" idx="1"/>
          </p:nvPr>
        </p:nvSpPr>
        <p:spPr/>
        <p:txBody>
          <a:bodyPr/>
          <a:lstStyle/>
          <a:p>
            <a:r>
              <a:rPr lang="de-CH" sz="1600" dirty="0"/>
              <a:t>Benjamin Gaillard</a:t>
            </a:r>
          </a:p>
          <a:p>
            <a:r>
              <a:rPr lang="de-CH" sz="1600" dirty="0" err="1"/>
              <a:t>Sirion</a:t>
            </a:r>
            <a:r>
              <a:rPr lang="de-CH" sz="1600" dirty="0"/>
              <a:t> Feingold</a:t>
            </a:r>
          </a:p>
          <a:p>
            <a:r>
              <a:rPr lang="de-CH" sz="1600" dirty="0"/>
              <a:t>Arnaud Gaillard</a:t>
            </a:r>
          </a:p>
          <a:p>
            <a:r>
              <a:rPr lang="de-CH" sz="1600" dirty="0"/>
              <a:t>Andri Paulin</a:t>
            </a:r>
          </a:p>
          <a:p>
            <a:r>
              <a:rPr lang="de-CH" sz="1600" dirty="0"/>
              <a:t>Ilyas Woo</a:t>
            </a:r>
          </a:p>
          <a:p>
            <a:r>
              <a:rPr lang="de-CH" sz="1600" b="1" dirty="0"/>
              <a:t>Coach: </a:t>
            </a:r>
            <a:r>
              <a:rPr lang="de-CH" sz="1600" dirty="0"/>
              <a:t>Florin Achermann</a:t>
            </a:r>
          </a:p>
        </p:txBody>
      </p:sp>
    </p:spTree>
    <p:extLst>
      <p:ext uri="{BB962C8B-B14F-4D97-AF65-F5344CB8AC3E}">
        <p14:creationId xmlns:p14="http://schemas.microsoft.com/office/powerpoint/2010/main" val="263450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8CC5B59-6DB9-4E72-92F8-A65984EF380D}"/>
              </a:ext>
            </a:extLst>
          </p:cNvPr>
          <p:cNvSpPr>
            <a:spLocks noGrp="1"/>
          </p:cNvSpPr>
          <p:nvPr>
            <p:ph type="title"/>
          </p:nvPr>
        </p:nvSpPr>
        <p:spPr/>
        <p:txBody>
          <a:bodyPr/>
          <a:lstStyle/>
          <a:p>
            <a:r>
              <a:rPr lang="de-CH" dirty="0"/>
              <a:t>Firma: EONUM</a:t>
            </a:r>
          </a:p>
        </p:txBody>
      </p:sp>
      <p:sp>
        <p:nvSpPr>
          <p:cNvPr id="7" name="Inhaltsplatzhalter 6">
            <a:extLst>
              <a:ext uri="{FF2B5EF4-FFF2-40B4-BE49-F238E27FC236}">
                <a16:creationId xmlns:a16="http://schemas.microsoft.com/office/drawing/2014/main" id="{F1099394-CDAA-4FEE-93E2-C5CF2F5A1B51}"/>
              </a:ext>
            </a:extLst>
          </p:cNvPr>
          <p:cNvSpPr>
            <a:spLocks noGrp="1"/>
          </p:cNvSpPr>
          <p:nvPr>
            <p:ph sz="half" idx="1"/>
          </p:nvPr>
        </p:nvSpPr>
        <p:spPr/>
        <p:txBody>
          <a:bodyPr/>
          <a:lstStyle/>
          <a:p>
            <a:r>
              <a:rPr lang="de-CH" sz="1600" dirty="0">
                <a:ea typeface="Calibri" panose="020F0502020204030204" pitchFamily="34" charset="0"/>
              </a:rPr>
              <a:t>D</a:t>
            </a:r>
            <a:r>
              <a:rPr lang="de-CH" sz="1600" dirty="0">
                <a:effectLst/>
                <a:ea typeface="Calibri" panose="020F0502020204030204" pitchFamily="34" charset="0"/>
              </a:rPr>
              <a:t>atengetriebene </a:t>
            </a:r>
            <a:r>
              <a:rPr lang="de-CH" sz="1600" b="1" dirty="0">
                <a:effectLst/>
                <a:ea typeface="Calibri" panose="020F0502020204030204" pitchFamily="34" charset="0"/>
              </a:rPr>
              <a:t>Softwarelösungen</a:t>
            </a:r>
          </a:p>
          <a:p>
            <a:r>
              <a:rPr lang="de-CH" sz="1600" dirty="0">
                <a:effectLst/>
                <a:ea typeface="Calibri" panose="020F0502020204030204" pitchFamily="34" charset="0"/>
              </a:rPr>
              <a:t>Schweizer Gesundheitswesen</a:t>
            </a:r>
          </a:p>
          <a:p>
            <a:r>
              <a:rPr lang="de-CH" sz="1600" b="1" dirty="0">
                <a:ea typeface="Calibri" panose="020F0502020204030204" pitchFamily="34" charset="0"/>
              </a:rPr>
              <a:t>Mass</a:t>
            </a:r>
            <a:r>
              <a:rPr lang="de-CH" sz="1600" b="1" dirty="0">
                <a:effectLst/>
                <a:ea typeface="Calibri" panose="020F0502020204030204" pitchFamily="34" charset="0"/>
              </a:rPr>
              <a:t>geschneiderte</a:t>
            </a:r>
            <a:r>
              <a:rPr lang="de-CH" sz="1600" dirty="0">
                <a:effectLst/>
                <a:ea typeface="Calibri" panose="020F0502020204030204" pitchFamily="34" charset="0"/>
              </a:rPr>
              <a:t> Anwendungen</a:t>
            </a:r>
          </a:p>
          <a:p>
            <a:r>
              <a:rPr lang="de-CH" sz="1600" dirty="0">
                <a:ea typeface="Calibri" panose="020F0502020204030204" pitchFamily="34" charset="0"/>
              </a:rPr>
              <a:t>Gesundheitsbereich (Spitäler, Krankenkassen, …)</a:t>
            </a:r>
          </a:p>
          <a:p>
            <a:r>
              <a:rPr lang="de-CH" sz="1600" b="1" dirty="0">
                <a:ea typeface="Calibri" panose="020F0502020204030204" pitchFamily="34" charset="0"/>
              </a:rPr>
              <a:t>Tarifwesen</a:t>
            </a:r>
          </a:p>
          <a:p>
            <a:r>
              <a:rPr lang="de-CH" sz="1600" dirty="0">
                <a:effectLst/>
                <a:ea typeface="Calibri" panose="020F0502020204030204" pitchFamily="34" charset="0"/>
              </a:rPr>
              <a:t>Einsatz von </a:t>
            </a:r>
            <a:r>
              <a:rPr lang="de-CH" sz="1600" b="1" dirty="0">
                <a:effectLst/>
                <a:ea typeface="Calibri" panose="020F0502020204030204" pitchFamily="34" charset="0"/>
              </a:rPr>
              <a:t>Künstlicher Intelligenz</a:t>
            </a:r>
            <a:endParaRPr lang="de-CH" sz="1800" b="1" dirty="0"/>
          </a:p>
        </p:txBody>
      </p:sp>
      <p:pic>
        <p:nvPicPr>
          <p:cNvPr id="3" name="Image 2">
            <a:extLst>
              <a:ext uri="{FF2B5EF4-FFF2-40B4-BE49-F238E27FC236}">
                <a16:creationId xmlns:a16="http://schemas.microsoft.com/office/drawing/2014/main" id="{E39575BB-F4F7-BB93-F0EF-900DF5CCA9CC}"/>
              </a:ext>
            </a:extLst>
          </p:cNvPr>
          <p:cNvPicPr>
            <a:picLocks noChangeAspect="1"/>
          </p:cNvPicPr>
          <p:nvPr/>
        </p:nvPicPr>
        <p:blipFill>
          <a:blip r:embed="rId3"/>
          <a:srcRect l="24103" r="24110"/>
          <a:stretch/>
        </p:blipFill>
        <p:spPr>
          <a:xfrm>
            <a:off x="5724128" y="1563638"/>
            <a:ext cx="3096344" cy="3059995"/>
          </a:xfrm>
          <a:prstGeom prst="rect">
            <a:avLst/>
          </a:prstGeom>
        </p:spPr>
      </p:pic>
    </p:spTree>
    <p:extLst>
      <p:ext uri="{BB962C8B-B14F-4D97-AF65-F5344CB8AC3E}">
        <p14:creationId xmlns:p14="http://schemas.microsoft.com/office/powerpoint/2010/main" val="551795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8CC5B59-6DB9-4E72-92F8-A65984EF380D}"/>
              </a:ext>
            </a:extLst>
          </p:cNvPr>
          <p:cNvSpPr>
            <a:spLocks noGrp="1"/>
          </p:cNvSpPr>
          <p:nvPr>
            <p:ph type="title"/>
          </p:nvPr>
        </p:nvSpPr>
        <p:spPr/>
        <p:txBody>
          <a:bodyPr/>
          <a:lstStyle/>
          <a:p>
            <a:r>
              <a:rPr lang="de-CH" dirty="0"/>
              <a:t>Projekt</a:t>
            </a:r>
          </a:p>
        </p:txBody>
      </p:sp>
      <p:sp>
        <p:nvSpPr>
          <p:cNvPr id="7" name="Inhaltsplatzhalter 6">
            <a:extLst>
              <a:ext uri="{FF2B5EF4-FFF2-40B4-BE49-F238E27FC236}">
                <a16:creationId xmlns:a16="http://schemas.microsoft.com/office/drawing/2014/main" id="{F1099394-CDAA-4FEE-93E2-C5CF2F5A1B51}"/>
              </a:ext>
            </a:extLst>
          </p:cNvPr>
          <p:cNvSpPr>
            <a:spLocks noGrp="1"/>
          </p:cNvSpPr>
          <p:nvPr>
            <p:ph sz="half" idx="1"/>
          </p:nvPr>
        </p:nvSpPr>
        <p:spPr/>
        <p:txBody>
          <a:bodyPr/>
          <a:lstStyle/>
          <a:p>
            <a:r>
              <a:rPr lang="de-CH" sz="1600" dirty="0">
                <a:effectLst/>
                <a:ea typeface="Calibri" panose="020F0502020204030204" pitchFamily="34" charset="0"/>
              </a:rPr>
              <a:t>Entwicklung eines </a:t>
            </a:r>
            <a:r>
              <a:rPr lang="de-CH" sz="1600" b="1" dirty="0">
                <a:effectLst/>
                <a:ea typeface="Calibri" panose="020F0502020204030204" pitchFamily="34" charset="0"/>
              </a:rPr>
              <a:t>Ruby-</a:t>
            </a:r>
            <a:r>
              <a:rPr lang="de-CH" sz="1600" b="1" dirty="0" err="1">
                <a:effectLst/>
                <a:ea typeface="Calibri" panose="020F0502020204030204" pitchFamily="34" charset="0"/>
              </a:rPr>
              <a:t>Gems</a:t>
            </a:r>
            <a:endParaRPr lang="de-CH" sz="1600" b="1" dirty="0">
              <a:effectLst/>
              <a:ea typeface="Calibri" panose="020F0502020204030204" pitchFamily="34" charset="0"/>
            </a:endParaRPr>
          </a:p>
          <a:p>
            <a:endParaRPr lang="de-CH" sz="1600" b="1" dirty="0">
              <a:effectLst/>
              <a:ea typeface="Calibri" panose="020F0502020204030204" pitchFamily="34" charset="0"/>
            </a:endParaRPr>
          </a:p>
          <a:p>
            <a:r>
              <a:rPr lang="de-CH" sz="1600" dirty="0">
                <a:effectLst/>
                <a:ea typeface="Calibri" panose="020F0502020204030204" pitchFamily="34" charset="0"/>
              </a:rPr>
              <a:t>Bibliothek oder Erweiterung</a:t>
            </a:r>
          </a:p>
          <a:p>
            <a:endParaRPr lang="de-CH" sz="1600" b="1" dirty="0">
              <a:effectLst/>
              <a:ea typeface="Calibri" panose="020F0502020204030204" pitchFamily="34" charset="0"/>
            </a:endParaRPr>
          </a:p>
          <a:p>
            <a:r>
              <a:rPr lang="de-CH" sz="1600" b="1" dirty="0">
                <a:effectLst/>
                <a:ea typeface="Calibri" panose="020F0502020204030204" pitchFamily="34" charset="0"/>
              </a:rPr>
              <a:t>Ruby-on-Rails</a:t>
            </a:r>
            <a:r>
              <a:rPr lang="de-CH" sz="1600" dirty="0">
                <a:effectLst/>
                <a:ea typeface="Calibri" panose="020F0502020204030204" pitchFamily="34" charset="0"/>
              </a:rPr>
              <a:t>-Webapplikationen</a:t>
            </a:r>
          </a:p>
          <a:p>
            <a:endParaRPr lang="de-CH" sz="1600" dirty="0">
              <a:effectLst/>
              <a:ea typeface="Calibri" panose="020F0502020204030204" pitchFamily="34" charset="0"/>
            </a:endParaRPr>
          </a:p>
          <a:p>
            <a:r>
              <a:rPr lang="de-CH" sz="1600" dirty="0">
                <a:effectLst/>
                <a:ea typeface="Calibri" panose="020F0502020204030204" pitchFamily="34" charset="0"/>
              </a:rPr>
              <a:t>Web-Framework für Ruby</a:t>
            </a:r>
          </a:p>
          <a:p>
            <a:endParaRPr lang="de-CH" sz="1600" dirty="0">
              <a:ea typeface="Calibri" panose="020F0502020204030204" pitchFamily="34" charset="0"/>
            </a:endParaRPr>
          </a:p>
          <a:p>
            <a:r>
              <a:rPr lang="de-CH" sz="1600" dirty="0">
                <a:ea typeface="Calibri" panose="020F0502020204030204" pitchFamily="34" charset="0"/>
              </a:rPr>
              <a:t>Übersetzungsarbeiten </a:t>
            </a:r>
            <a:r>
              <a:rPr lang="de-CH" sz="1600" b="1" dirty="0">
                <a:ea typeface="Calibri" panose="020F0502020204030204" pitchFamily="34" charset="0"/>
              </a:rPr>
              <a:t>automatisieren</a:t>
            </a:r>
          </a:p>
          <a:p>
            <a:endParaRPr lang="de-CH" sz="1800" b="1" dirty="0">
              <a:effectLst/>
              <a:latin typeface="Calibri" panose="020F0502020204030204" pitchFamily="34" charset="0"/>
              <a:ea typeface="Calibri" panose="020F0502020204030204" pitchFamily="34" charset="0"/>
            </a:endParaRPr>
          </a:p>
          <a:p>
            <a:endParaRPr lang="de-CH" b="1" dirty="0"/>
          </a:p>
        </p:txBody>
      </p:sp>
    </p:spTree>
    <p:extLst>
      <p:ext uri="{BB962C8B-B14F-4D97-AF65-F5344CB8AC3E}">
        <p14:creationId xmlns:p14="http://schemas.microsoft.com/office/powerpoint/2010/main" val="32066491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p:cNvSpPr>
            <a:spLocks noGrp="1"/>
          </p:cNvSpPr>
          <p:nvPr>
            <p:ph type="title"/>
          </p:nvPr>
        </p:nvSpPr>
        <p:spPr/>
        <p:txBody>
          <a:bodyPr/>
          <a:lstStyle/>
          <a:p>
            <a:r>
              <a:rPr lang="de-CH" dirty="0"/>
              <a:t>Ziele</a:t>
            </a:r>
          </a:p>
        </p:txBody>
      </p:sp>
      <p:sp>
        <p:nvSpPr>
          <p:cNvPr id="4" name="Textplatzhalter 3">
            <a:extLst>
              <a:ext uri="{FF2B5EF4-FFF2-40B4-BE49-F238E27FC236}">
                <a16:creationId xmlns:a16="http://schemas.microsoft.com/office/drawing/2014/main" id="{6A537E73-A44C-4DB2-BBBA-D81519AAD1AF}"/>
              </a:ext>
            </a:extLst>
          </p:cNvPr>
          <p:cNvSpPr>
            <a:spLocks noGrp="1"/>
          </p:cNvSpPr>
          <p:nvPr>
            <p:ph sz="half" idx="1"/>
          </p:nvPr>
        </p:nvSpPr>
        <p:spPr/>
        <p:txBody>
          <a:bodyPr/>
          <a:lstStyle/>
          <a:p>
            <a:pPr marL="342900" indent="-342900">
              <a:lnSpc>
                <a:spcPct val="107000"/>
              </a:lnSpc>
              <a:spcAft>
                <a:spcPts val="800"/>
              </a:spcAft>
              <a:buFont typeface="+mj-lt"/>
              <a:buAutoNum type="arabicPeriod"/>
              <a:tabLst>
                <a:tab pos="457200" algn="l"/>
              </a:tabLst>
            </a:pPr>
            <a:r>
              <a:rPr lang="de-CH" sz="1600" kern="100" dirty="0">
                <a:effectLst/>
                <a:ea typeface="Calibri" panose="020F0502020204030204" pitchFamily="34" charset="0"/>
              </a:rPr>
              <a:t>Automatisierte Übersetzung von </a:t>
            </a:r>
            <a:r>
              <a:rPr lang="de-CH" sz="1600" b="1" kern="100" dirty="0">
                <a:effectLst/>
                <a:ea typeface="Calibri" panose="020F0502020204030204" pitchFamily="34" charset="0"/>
              </a:rPr>
              <a:t>fehlenden Interface-Texten </a:t>
            </a:r>
          </a:p>
          <a:p>
            <a:pPr marL="342900" indent="-342900">
              <a:lnSpc>
                <a:spcPct val="107000"/>
              </a:lnSpc>
              <a:spcAft>
                <a:spcPts val="800"/>
              </a:spcAft>
              <a:buFont typeface="+mj-lt"/>
              <a:buAutoNum type="arabicPeriod"/>
              <a:tabLst>
                <a:tab pos="457200" algn="l"/>
              </a:tabLst>
            </a:pPr>
            <a:r>
              <a:rPr lang="de-CH" sz="1600" kern="100" dirty="0">
                <a:effectLst/>
                <a:ea typeface="Calibri" panose="020F0502020204030204" pitchFamily="34" charset="0"/>
              </a:rPr>
              <a:t>Automatisierte Übersetzung von </a:t>
            </a:r>
            <a:r>
              <a:rPr lang="de-CH" sz="1600" b="1" kern="100" dirty="0" err="1">
                <a:effectLst/>
                <a:ea typeface="Calibri" panose="020F0502020204030204" pitchFamily="34" charset="0"/>
              </a:rPr>
              <a:t>Active-Record-Modelltexten</a:t>
            </a:r>
            <a:r>
              <a:rPr lang="de-CH" sz="1600" b="1" kern="100" dirty="0">
                <a:effectLst/>
                <a:ea typeface="Calibri" panose="020F0502020204030204" pitchFamily="34" charset="0"/>
              </a:rPr>
              <a:t> </a:t>
            </a:r>
            <a:endParaRPr lang="fr-CH" sz="1600" b="1" kern="100" dirty="0">
              <a:effectLst/>
              <a:ea typeface="Calibri" panose="020F0502020204030204" pitchFamily="34" charset="0"/>
            </a:endParaRPr>
          </a:p>
          <a:p>
            <a:pPr marL="342900" indent="-342900">
              <a:lnSpc>
                <a:spcPct val="107000"/>
              </a:lnSpc>
              <a:spcAft>
                <a:spcPts val="800"/>
              </a:spcAft>
              <a:buFont typeface="+mj-lt"/>
              <a:buAutoNum type="arabicPeriod"/>
              <a:tabLst>
                <a:tab pos="457200" algn="l"/>
              </a:tabLst>
            </a:pPr>
            <a:r>
              <a:rPr lang="de-CH" sz="1600" b="1" kern="100" dirty="0">
                <a:effectLst/>
                <a:ea typeface="Calibri" panose="020F0502020204030204" pitchFamily="34" charset="0"/>
              </a:rPr>
              <a:t>Benutzerfunktionalität</a:t>
            </a:r>
            <a:r>
              <a:rPr lang="de-CH" sz="1600" kern="100" dirty="0">
                <a:effectLst/>
                <a:ea typeface="Calibri" panose="020F0502020204030204" pitchFamily="34" charset="0"/>
              </a:rPr>
              <a:t> zur </a:t>
            </a:r>
            <a:r>
              <a:rPr lang="de-CH" sz="1600" b="1" kern="100" dirty="0">
                <a:effectLst/>
                <a:ea typeface="Calibri" panose="020F0502020204030204" pitchFamily="34" charset="0"/>
              </a:rPr>
              <a:t>manuellen</a:t>
            </a:r>
            <a:r>
              <a:rPr lang="de-CH" sz="1600" kern="100" dirty="0">
                <a:effectLst/>
                <a:ea typeface="Calibri" panose="020F0502020204030204" pitchFamily="34" charset="0"/>
              </a:rPr>
              <a:t> Übersetzung von Modelltexten.</a:t>
            </a:r>
          </a:p>
          <a:p>
            <a:pPr marL="342900" indent="-342900">
              <a:lnSpc>
                <a:spcPct val="107000"/>
              </a:lnSpc>
              <a:spcAft>
                <a:spcPts val="800"/>
              </a:spcAft>
              <a:buFont typeface="+mj-lt"/>
              <a:buAutoNum type="arabicPeriod"/>
              <a:tabLst>
                <a:tab pos="457200" algn="l"/>
              </a:tabLst>
            </a:pPr>
            <a:r>
              <a:rPr lang="de-CH" sz="1600" b="1" dirty="0">
                <a:ea typeface="Calibri" panose="020F0502020204030204" pitchFamily="34" charset="0"/>
              </a:rPr>
              <a:t>B</a:t>
            </a:r>
            <a:r>
              <a:rPr lang="de-CH" sz="1600" b="1" dirty="0">
                <a:effectLst/>
                <a:ea typeface="Calibri" panose="020F0502020204030204" pitchFamily="34" charset="0"/>
              </a:rPr>
              <a:t>eispielintegration</a:t>
            </a:r>
            <a:r>
              <a:rPr lang="de-CH" sz="1600" dirty="0">
                <a:effectLst/>
                <a:ea typeface="Calibri" panose="020F0502020204030204" pitchFamily="34" charset="0"/>
              </a:rPr>
              <a:t> unseres </a:t>
            </a:r>
            <a:r>
              <a:rPr lang="de-CH" sz="1600" dirty="0" err="1">
                <a:effectLst/>
                <a:ea typeface="Calibri" panose="020F0502020204030204" pitchFamily="34" charset="0"/>
              </a:rPr>
              <a:t>Gems</a:t>
            </a:r>
            <a:r>
              <a:rPr lang="de-CH" sz="1600" dirty="0">
                <a:effectLst/>
                <a:ea typeface="Calibri" panose="020F0502020204030204" pitchFamily="34" charset="0"/>
              </a:rPr>
              <a:t> in eine Webapplikation</a:t>
            </a:r>
            <a:endParaRPr lang="de-DE" sz="1800" dirty="0"/>
          </a:p>
        </p:txBody>
      </p:sp>
    </p:spTree>
    <p:extLst>
      <p:ext uri="{BB962C8B-B14F-4D97-AF65-F5344CB8AC3E}">
        <p14:creationId xmlns:p14="http://schemas.microsoft.com/office/powerpoint/2010/main" val="146585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0A7910A-4740-310E-D72A-1EC57AC8307D}"/>
              </a:ext>
            </a:extLst>
          </p:cNvPr>
          <p:cNvSpPr>
            <a:spLocks noGrp="1"/>
          </p:cNvSpPr>
          <p:nvPr>
            <p:ph type="title"/>
          </p:nvPr>
        </p:nvSpPr>
        <p:spPr>
          <a:xfrm>
            <a:off x="256051" y="627534"/>
            <a:ext cx="7020000" cy="410369"/>
          </a:xfrm>
        </p:spPr>
        <p:txBody>
          <a:bodyPr/>
          <a:lstStyle/>
          <a:p>
            <a:r>
              <a:rPr lang="fr-CH" dirty="0" err="1"/>
              <a:t>Fehlende</a:t>
            </a:r>
            <a:r>
              <a:rPr lang="fr-CH" dirty="0"/>
              <a:t> Interface-</a:t>
            </a:r>
            <a:r>
              <a:rPr lang="fr-CH" dirty="0" err="1"/>
              <a:t>Texten</a:t>
            </a:r>
            <a:endParaRPr lang="fr-CH" dirty="0"/>
          </a:p>
        </p:txBody>
      </p:sp>
      <p:sp>
        <p:nvSpPr>
          <p:cNvPr id="3" name="Espace réservé du texte 2">
            <a:extLst>
              <a:ext uri="{FF2B5EF4-FFF2-40B4-BE49-F238E27FC236}">
                <a16:creationId xmlns:a16="http://schemas.microsoft.com/office/drawing/2014/main" id="{2EF0E871-91C8-FB86-EB0E-9914CC9EC705}"/>
              </a:ext>
            </a:extLst>
          </p:cNvPr>
          <p:cNvSpPr>
            <a:spLocks noGrp="1"/>
          </p:cNvSpPr>
          <p:nvPr>
            <p:ph type="body" sz="quarter" idx="16"/>
          </p:nvPr>
        </p:nvSpPr>
        <p:spPr>
          <a:xfrm>
            <a:off x="251520" y="1491630"/>
            <a:ext cx="3726000" cy="180000"/>
          </a:xfrm>
        </p:spPr>
        <p:txBody>
          <a:bodyPr/>
          <a:lstStyle/>
          <a:p>
            <a:r>
              <a:rPr lang="fr-CH" dirty="0" err="1"/>
              <a:t>Variablen</a:t>
            </a:r>
            <a:r>
              <a:rPr lang="fr-CH" dirty="0"/>
              <a:t> </a:t>
            </a:r>
            <a:r>
              <a:rPr lang="fr-CH" dirty="0" err="1"/>
              <a:t>auf</a:t>
            </a:r>
            <a:r>
              <a:rPr lang="fr-CH" dirty="0"/>
              <a:t> Deutsch</a:t>
            </a:r>
          </a:p>
        </p:txBody>
      </p:sp>
      <p:sp>
        <p:nvSpPr>
          <p:cNvPr id="4" name="Espace réservé du texte 3">
            <a:extLst>
              <a:ext uri="{FF2B5EF4-FFF2-40B4-BE49-F238E27FC236}">
                <a16:creationId xmlns:a16="http://schemas.microsoft.com/office/drawing/2014/main" id="{332BDC61-AA21-DC05-C384-B7D1A9876778}"/>
              </a:ext>
            </a:extLst>
          </p:cNvPr>
          <p:cNvSpPr>
            <a:spLocks noGrp="1"/>
          </p:cNvSpPr>
          <p:nvPr>
            <p:ph type="body" sz="quarter" idx="17"/>
          </p:nvPr>
        </p:nvSpPr>
        <p:spPr>
          <a:xfrm>
            <a:off x="251520" y="1779662"/>
            <a:ext cx="4032448" cy="3042368"/>
          </a:xfrm>
        </p:spPr>
        <p:txBody>
          <a:bodyPr/>
          <a:lstStyle/>
          <a:p>
            <a:r>
              <a:rPr lang="fr-CH" dirty="0" err="1"/>
              <a:t>blood_pressure</a:t>
            </a:r>
            <a:r>
              <a:rPr lang="fr-CH" dirty="0"/>
              <a:t> = «</a:t>
            </a:r>
            <a:r>
              <a:rPr lang="fr-CH" dirty="0" err="1"/>
              <a:t>Blutdruck</a:t>
            </a:r>
            <a:r>
              <a:rPr lang="fr-CH" dirty="0"/>
              <a:t>»</a:t>
            </a:r>
          </a:p>
          <a:p>
            <a:endParaRPr lang="fr-CH" dirty="0"/>
          </a:p>
          <a:p>
            <a:r>
              <a:rPr lang="fr-CH" dirty="0" err="1"/>
              <a:t>patient_name</a:t>
            </a:r>
            <a:r>
              <a:rPr lang="fr-CH" dirty="0"/>
              <a:t> = «Name des Patients»</a:t>
            </a:r>
          </a:p>
          <a:p>
            <a:endParaRPr lang="fr-CH" dirty="0"/>
          </a:p>
          <a:p>
            <a:r>
              <a:rPr lang="fr-CH" dirty="0" err="1"/>
              <a:t>date_of_birth</a:t>
            </a:r>
            <a:r>
              <a:rPr lang="fr-CH" dirty="0"/>
              <a:t> = «</a:t>
            </a:r>
            <a:r>
              <a:rPr lang="fr-CH" dirty="0" err="1"/>
              <a:t>Geburtsdatum</a:t>
            </a:r>
            <a:r>
              <a:rPr lang="fr-CH" dirty="0"/>
              <a:t>»</a:t>
            </a:r>
          </a:p>
          <a:p>
            <a:endParaRPr lang="fr-CH" dirty="0"/>
          </a:p>
          <a:p>
            <a:r>
              <a:rPr lang="fr-CH" dirty="0" err="1"/>
              <a:t>contact_number</a:t>
            </a:r>
            <a:r>
              <a:rPr lang="fr-CH" dirty="0"/>
              <a:t> = «</a:t>
            </a:r>
            <a:r>
              <a:rPr lang="fr-CH" dirty="0" err="1"/>
              <a:t>Nummer</a:t>
            </a:r>
            <a:r>
              <a:rPr lang="fr-CH" dirty="0"/>
              <a:t> des Patients»</a:t>
            </a:r>
          </a:p>
          <a:p>
            <a:endParaRPr lang="fr-CH" dirty="0"/>
          </a:p>
          <a:p>
            <a:r>
              <a:rPr lang="fr-CH" dirty="0" err="1"/>
              <a:t>blood_sugar_level</a:t>
            </a:r>
            <a:r>
              <a:rPr lang="fr-CH" dirty="0"/>
              <a:t> = «</a:t>
            </a:r>
            <a:r>
              <a:rPr lang="fr-CH" dirty="0" err="1"/>
              <a:t>Blutzuckerspiegel</a:t>
            </a:r>
            <a:r>
              <a:rPr lang="fr-CH" dirty="0"/>
              <a:t>»</a:t>
            </a:r>
          </a:p>
          <a:p>
            <a:endParaRPr lang="fr-CH" dirty="0"/>
          </a:p>
          <a:p>
            <a:r>
              <a:rPr lang="fr-CH" dirty="0" err="1"/>
              <a:t>prescribed_medication</a:t>
            </a:r>
            <a:r>
              <a:rPr lang="fr-CH" dirty="0"/>
              <a:t> = «</a:t>
            </a:r>
            <a:r>
              <a:rPr lang="fr-CH" dirty="0" err="1"/>
              <a:t>verordnete</a:t>
            </a:r>
            <a:r>
              <a:rPr lang="fr-CH" dirty="0"/>
              <a:t> </a:t>
            </a:r>
            <a:r>
              <a:rPr lang="fr-CH" dirty="0" err="1"/>
              <a:t>Medikamente</a:t>
            </a:r>
            <a:r>
              <a:rPr lang="fr-CH" dirty="0"/>
              <a:t>»</a:t>
            </a:r>
          </a:p>
          <a:p>
            <a:endParaRPr lang="fr-CH" dirty="0"/>
          </a:p>
        </p:txBody>
      </p:sp>
      <p:sp>
        <p:nvSpPr>
          <p:cNvPr id="5" name="Espace réservé du texte 4">
            <a:extLst>
              <a:ext uri="{FF2B5EF4-FFF2-40B4-BE49-F238E27FC236}">
                <a16:creationId xmlns:a16="http://schemas.microsoft.com/office/drawing/2014/main" id="{8CC129A0-2947-85EC-16A2-EBB35B4EFACC}"/>
              </a:ext>
            </a:extLst>
          </p:cNvPr>
          <p:cNvSpPr>
            <a:spLocks noGrp="1"/>
          </p:cNvSpPr>
          <p:nvPr>
            <p:ph type="body" sz="quarter" idx="18"/>
          </p:nvPr>
        </p:nvSpPr>
        <p:spPr>
          <a:xfrm>
            <a:off x="4420340" y="1494928"/>
            <a:ext cx="3726000" cy="180000"/>
          </a:xfrm>
        </p:spPr>
        <p:txBody>
          <a:bodyPr/>
          <a:lstStyle/>
          <a:p>
            <a:r>
              <a:rPr lang="fr-CH" dirty="0" err="1"/>
              <a:t>Variablen</a:t>
            </a:r>
            <a:r>
              <a:rPr lang="fr-CH" dirty="0"/>
              <a:t> </a:t>
            </a:r>
            <a:r>
              <a:rPr lang="fr-CH" dirty="0" err="1"/>
              <a:t>auf</a:t>
            </a:r>
            <a:r>
              <a:rPr lang="fr-CH" dirty="0"/>
              <a:t> </a:t>
            </a:r>
            <a:r>
              <a:rPr lang="fr-CH" dirty="0" err="1"/>
              <a:t>Französisch</a:t>
            </a:r>
            <a:endParaRPr lang="fr-CH" dirty="0"/>
          </a:p>
        </p:txBody>
      </p:sp>
      <p:sp>
        <p:nvSpPr>
          <p:cNvPr id="6" name="Espace réservé du texte 5">
            <a:extLst>
              <a:ext uri="{FF2B5EF4-FFF2-40B4-BE49-F238E27FC236}">
                <a16:creationId xmlns:a16="http://schemas.microsoft.com/office/drawing/2014/main" id="{60B2D5DD-27DA-6DD5-228E-72D25B97AB90}"/>
              </a:ext>
            </a:extLst>
          </p:cNvPr>
          <p:cNvSpPr>
            <a:spLocks noGrp="1"/>
          </p:cNvSpPr>
          <p:nvPr>
            <p:ph type="body" sz="quarter" idx="19"/>
          </p:nvPr>
        </p:nvSpPr>
        <p:spPr>
          <a:xfrm>
            <a:off x="4420340" y="1779662"/>
            <a:ext cx="4484000" cy="3042368"/>
          </a:xfrm>
        </p:spPr>
        <p:txBody>
          <a:bodyPr/>
          <a:lstStyle/>
          <a:p>
            <a:r>
              <a:rPr lang="fr-CH" dirty="0" err="1"/>
              <a:t>blood_pressure</a:t>
            </a:r>
            <a:r>
              <a:rPr lang="fr-CH" dirty="0"/>
              <a:t> = «pression sanguine»</a:t>
            </a:r>
          </a:p>
          <a:p>
            <a:endParaRPr lang="fr-CH" dirty="0"/>
          </a:p>
          <a:p>
            <a:r>
              <a:rPr lang="fr-CH" dirty="0" err="1"/>
              <a:t>patient_name</a:t>
            </a:r>
            <a:r>
              <a:rPr lang="fr-CH" dirty="0"/>
              <a:t> = «Nom du patient»</a:t>
            </a:r>
          </a:p>
          <a:p>
            <a:endParaRPr lang="fr-CH" dirty="0"/>
          </a:p>
          <a:p>
            <a:r>
              <a:rPr lang="fr-CH" dirty="0" err="1"/>
              <a:t>date_of_birth</a:t>
            </a:r>
            <a:r>
              <a:rPr lang="fr-CH" dirty="0"/>
              <a:t> = «</a:t>
            </a:r>
            <a:r>
              <a:rPr lang="fr-CH" dirty="0" err="1"/>
              <a:t>Geburtsdatum</a:t>
            </a:r>
            <a:r>
              <a:rPr lang="fr-CH" dirty="0"/>
              <a:t>»//FIXME</a:t>
            </a:r>
          </a:p>
          <a:p>
            <a:endParaRPr lang="fr-CH" dirty="0"/>
          </a:p>
          <a:p>
            <a:r>
              <a:rPr lang="fr-CH" dirty="0" err="1"/>
              <a:t>contact_number</a:t>
            </a:r>
            <a:r>
              <a:rPr lang="fr-CH" dirty="0"/>
              <a:t> = «Numéro du patient»</a:t>
            </a:r>
          </a:p>
          <a:p>
            <a:endParaRPr lang="fr-CH" dirty="0"/>
          </a:p>
          <a:p>
            <a:r>
              <a:rPr lang="fr-CH" dirty="0" err="1"/>
              <a:t>blood_sugar_level</a:t>
            </a:r>
            <a:r>
              <a:rPr lang="fr-CH" dirty="0"/>
              <a:t> = «</a:t>
            </a:r>
            <a:r>
              <a:rPr lang="fr-CH" dirty="0" err="1"/>
              <a:t>Blutzuckerspiegel</a:t>
            </a:r>
            <a:r>
              <a:rPr lang="fr-CH" dirty="0"/>
              <a:t>»//FIXME</a:t>
            </a:r>
          </a:p>
          <a:p>
            <a:endParaRPr lang="fr-CH" dirty="0"/>
          </a:p>
          <a:p>
            <a:r>
              <a:rPr lang="fr-CH" dirty="0" err="1"/>
              <a:t>prescribed_medication</a:t>
            </a:r>
            <a:r>
              <a:rPr lang="fr-CH" dirty="0"/>
              <a:t> = «</a:t>
            </a:r>
            <a:r>
              <a:rPr lang="fr-CH" dirty="0" err="1"/>
              <a:t>verordnete</a:t>
            </a:r>
            <a:r>
              <a:rPr lang="fr-CH" dirty="0"/>
              <a:t> </a:t>
            </a:r>
            <a:r>
              <a:rPr lang="fr-CH" dirty="0" err="1"/>
              <a:t>Medikamente</a:t>
            </a:r>
            <a:r>
              <a:rPr lang="fr-CH" dirty="0"/>
              <a:t>»//FIXME</a:t>
            </a:r>
          </a:p>
          <a:p>
            <a:endParaRPr lang="fr-CH" dirty="0"/>
          </a:p>
        </p:txBody>
      </p:sp>
    </p:spTree>
    <p:extLst>
      <p:ext uri="{BB962C8B-B14F-4D97-AF65-F5344CB8AC3E}">
        <p14:creationId xmlns:p14="http://schemas.microsoft.com/office/powerpoint/2010/main" val="2267657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7BF4CA-6F4E-2560-09F5-7A2A78673DBF}"/>
              </a:ext>
            </a:extLst>
          </p:cNvPr>
          <p:cNvSpPr>
            <a:spLocks noGrp="1"/>
          </p:cNvSpPr>
          <p:nvPr>
            <p:ph type="title"/>
          </p:nvPr>
        </p:nvSpPr>
        <p:spPr/>
        <p:txBody>
          <a:bodyPr/>
          <a:lstStyle/>
          <a:p>
            <a:r>
              <a:rPr lang="fr-CH" dirty="0"/>
              <a:t>Active-Record-</a:t>
            </a:r>
            <a:r>
              <a:rPr lang="fr-CH" dirty="0" err="1"/>
              <a:t>Modelltexten</a:t>
            </a:r>
            <a:endParaRPr lang="fr-CH" dirty="0"/>
          </a:p>
        </p:txBody>
      </p:sp>
      <p:sp>
        <p:nvSpPr>
          <p:cNvPr id="6" name="Espace réservé du texte 5">
            <a:extLst>
              <a:ext uri="{FF2B5EF4-FFF2-40B4-BE49-F238E27FC236}">
                <a16:creationId xmlns:a16="http://schemas.microsoft.com/office/drawing/2014/main" id="{771524BC-D688-9511-9970-6FB47CF2825E}"/>
              </a:ext>
            </a:extLst>
          </p:cNvPr>
          <p:cNvSpPr>
            <a:spLocks noGrp="1"/>
          </p:cNvSpPr>
          <p:nvPr>
            <p:ph type="body" sz="quarter" idx="16"/>
          </p:nvPr>
        </p:nvSpPr>
        <p:spPr/>
        <p:txBody>
          <a:bodyPr/>
          <a:lstStyle/>
          <a:p>
            <a:r>
              <a:rPr lang="fr-CH" dirty="0"/>
              <a:t>Diagnose: Typ-2-Diabetes</a:t>
            </a:r>
          </a:p>
        </p:txBody>
      </p:sp>
      <p:sp>
        <p:nvSpPr>
          <p:cNvPr id="7" name="Espace réservé du texte 6">
            <a:extLst>
              <a:ext uri="{FF2B5EF4-FFF2-40B4-BE49-F238E27FC236}">
                <a16:creationId xmlns:a16="http://schemas.microsoft.com/office/drawing/2014/main" id="{5F58988D-13C2-EED6-8E90-62835865E151}"/>
              </a:ext>
            </a:extLst>
          </p:cNvPr>
          <p:cNvSpPr>
            <a:spLocks noGrp="1"/>
          </p:cNvSpPr>
          <p:nvPr>
            <p:ph type="body" sz="quarter" idx="17"/>
          </p:nvPr>
        </p:nvSpPr>
        <p:spPr>
          <a:solidFill>
            <a:schemeClr val="bg1"/>
          </a:solidFill>
          <a:ln>
            <a:solidFill>
              <a:schemeClr val="tx1"/>
            </a:solidFill>
          </a:ln>
        </p:spPr>
        <p:txBody>
          <a:bodyPr/>
          <a:lstStyle/>
          <a:p>
            <a:r>
              <a:rPr lang="de-DE" dirty="0"/>
              <a:t>„Der Patient klagt über anhaltende Müdigkeit, starken Durst und vermehrtes Wasserlassen, insbesondere nachts. Zudem berichtet er über gelegentliche Schwindelanfälle und verschwommenes Sehen. In den letzten Monaten hat er ungewollt an Gewicht verloren, obwohl sein Appetit unverändert ist“</a:t>
            </a:r>
            <a:endParaRPr lang="fr-CH" dirty="0"/>
          </a:p>
        </p:txBody>
      </p:sp>
      <p:sp>
        <p:nvSpPr>
          <p:cNvPr id="8" name="Espace réservé du texte 7">
            <a:extLst>
              <a:ext uri="{FF2B5EF4-FFF2-40B4-BE49-F238E27FC236}">
                <a16:creationId xmlns:a16="http://schemas.microsoft.com/office/drawing/2014/main" id="{25B39769-7FC7-9609-9B76-2D35095D5888}"/>
              </a:ext>
            </a:extLst>
          </p:cNvPr>
          <p:cNvSpPr>
            <a:spLocks noGrp="1"/>
          </p:cNvSpPr>
          <p:nvPr>
            <p:ph type="body" sz="quarter" idx="18"/>
          </p:nvPr>
        </p:nvSpPr>
        <p:spPr/>
        <p:txBody>
          <a:bodyPr/>
          <a:lstStyle/>
          <a:p>
            <a:r>
              <a:rPr lang="fr-CH" dirty="0"/>
              <a:t>Diagnostic: Diabète de type 2 </a:t>
            </a:r>
          </a:p>
        </p:txBody>
      </p:sp>
      <p:sp>
        <p:nvSpPr>
          <p:cNvPr id="9" name="Espace réservé du texte 8">
            <a:extLst>
              <a:ext uri="{FF2B5EF4-FFF2-40B4-BE49-F238E27FC236}">
                <a16:creationId xmlns:a16="http://schemas.microsoft.com/office/drawing/2014/main" id="{E2369327-B828-5388-4F7E-E5C706346895}"/>
              </a:ext>
            </a:extLst>
          </p:cNvPr>
          <p:cNvSpPr>
            <a:spLocks noGrp="1"/>
          </p:cNvSpPr>
          <p:nvPr>
            <p:ph type="body" sz="quarter" idx="19"/>
          </p:nvPr>
        </p:nvSpPr>
        <p:spPr>
          <a:solidFill>
            <a:schemeClr val="bg1"/>
          </a:solidFill>
          <a:ln>
            <a:solidFill>
              <a:schemeClr val="tx1"/>
            </a:solidFill>
          </a:ln>
        </p:spPr>
        <p:txBody>
          <a:bodyPr/>
          <a:lstStyle/>
          <a:p>
            <a:pPr algn="ctr"/>
            <a:endParaRPr lang="fr-CH" dirty="0"/>
          </a:p>
          <a:p>
            <a:endParaRPr lang="fr-CH" dirty="0"/>
          </a:p>
          <a:p>
            <a:pPr algn="ctr"/>
            <a:endParaRPr lang="fr-CH" dirty="0"/>
          </a:p>
          <a:p>
            <a:pPr algn="ctr"/>
            <a:endParaRPr lang="fr-CH" dirty="0"/>
          </a:p>
          <a:p>
            <a:pPr algn="ctr"/>
            <a:endParaRPr lang="fr-CH" dirty="0"/>
          </a:p>
          <a:p>
            <a:pPr algn="ctr"/>
            <a:endParaRPr lang="fr-CH" dirty="0"/>
          </a:p>
        </p:txBody>
      </p:sp>
    </p:spTree>
    <p:extLst>
      <p:ext uri="{BB962C8B-B14F-4D97-AF65-F5344CB8AC3E}">
        <p14:creationId xmlns:p14="http://schemas.microsoft.com/office/powerpoint/2010/main" val="1589938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5">
            <a:extLst>
              <a:ext uri="{FF2B5EF4-FFF2-40B4-BE49-F238E27FC236}">
                <a16:creationId xmlns:a16="http://schemas.microsoft.com/office/drawing/2014/main" id="{A8CC5B59-6DB9-4E72-92F8-A65984EF380D}"/>
              </a:ext>
            </a:extLst>
          </p:cNvPr>
          <p:cNvSpPr>
            <a:spLocks noGrp="1"/>
          </p:cNvSpPr>
          <p:nvPr>
            <p:ph type="title"/>
          </p:nvPr>
        </p:nvSpPr>
        <p:spPr/>
        <p:txBody>
          <a:bodyPr/>
          <a:lstStyle/>
          <a:p>
            <a:r>
              <a:rPr lang="de-CH" dirty="0"/>
              <a:t>Ziele der ersten Iteration</a:t>
            </a:r>
            <a:br>
              <a:rPr lang="fr-CH" sz="1800" kern="100" dirty="0">
                <a:effectLst/>
                <a:latin typeface="Calibri" panose="020F0502020204030204" pitchFamily="34" charset="0"/>
                <a:ea typeface="Calibri" panose="020F0502020204030204" pitchFamily="34" charset="0"/>
              </a:rPr>
            </a:br>
            <a:endParaRPr lang="de-CH" dirty="0"/>
          </a:p>
        </p:txBody>
      </p:sp>
      <p:sp>
        <p:nvSpPr>
          <p:cNvPr id="2" name="Espace réservé du contenu 1">
            <a:extLst>
              <a:ext uri="{FF2B5EF4-FFF2-40B4-BE49-F238E27FC236}">
                <a16:creationId xmlns:a16="http://schemas.microsoft.com/office/drawing/2014/main" id="{3443F67C-2630-471A-BD74-B2EE0E8A9F01}"/>
              </a:ext>
            </a:extLst>
          </p:cNvPr>
          <p:cNvSpPr>
            <a:spLocks noGrp="1"/>
          </p:cNvSpPr>
          <p:nvPr>
            <p:ph sz="half" idx="1"/>
          </p:nvPr>
        </p:nvSpPr>
        <p:spPr/>
        <p:txBody>
          <a:bodyPr/>
          <a:lstStyle/>
          <a:p>
            <a:r>
              <a:rPr lang="de-CH" sz="1600" dirty="0">
                <a:effectLst/>
                <a:ea typeface="Calibri" panose="020F0502020204030204" pitchFamily="34" charset="0"/>
              </a:rPr>
              <a:t>Einarbeitung in Ruby</a:t>
            </a:r>
          </a:p>
          <a:p>
            <a:endParaRPr lang="de-CH" sz="1600" dirty="0">
              <a:effectLst/>
              <a:ea typeface="Calibri" panose="020F0502020204030204" pitchFamily="34" charset="0"/>
            </a:endParaRPr>
          </a:p>
          <a:p>
            <a:r>
              <a:rPr lang="de-CH" sz="1600" dirty="0">
                <a:effectLst/>
                <a:ea typeface="Calibri" panose="020F0502020204030204" pitchFamily="34" charset="0"/>
              </a:rPr>
              <a:t>Wahl des </a:t>
            </a:r>
            <a:r>
              <a:rPr lang="de-CH" sz="1600" b="1" dirty="0">
                <a:effectLst/>
                <a:ea typeface="Calibri" panose="020F0502020204030204" pitchFamily="34" charset="0"/>
              </a:rPr>
              <a:t>passenden</a:t>
            </a:r>
            <a:r>
              <a:rPr lang="de-CH" sz="1600" dirty="0">
                <a:effectLst/>
                <a:ea typeface="Calibri" panose="020F0502020204030204" pitchFamily="34" charset="0"/>
              </a:rPr>
              <a:t> KI-Modells</a:t>
            </a:r>
          </a:p>
          <a:p>
            <a:endParaRPr lang="de-CH" sz="1600" dirty="0">
              <a:ea typeface="Calibri" panose="020F0502020204030204" pitchFamily="34" charset="0"/>
            </a:endParaRPr>
          </a:p>
          <a:p>
            <a:r>
              <a:rPr lang="de-CH" sz="1600" dirty="0">
                <a:effectLst/>
                <a:ea typeface="Calibri" panose="020F0502020204030204" pitchFamily="34" charset="0"/>
              </a:rPr>
              <a:t>Erstellung eines ersten </a:t>
            </a:r>
            <a:r>
              <a:rPr lang="de-CH" sz="1600" b="1" dirty="0">
                <a:effectLst/>
                <a:ea typeface="Calibri" panose="020F0502020204030204" pitchFamily="34" charset="0"/>
              </a:rPr>
              <a:t>Ruby-Skripts</a:t>
            </a:r>
            <a:endParaRPr lang="fr-CH" sz="1800" b="1" dirty="0"/>
          </a:p>
        </p:txBody>
      </p:sp>
    </p:spTree>
    <p:extLst>
      <p:ext uri="{BB962C8B-B14F-4D97-AF65-F5344CB8AC3E}">
        <p14:creationId xmlns:p14="http://schemas.microsoft.com/office/powerpoint/2010/main" val="115902761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83"/>
</p:tagLst>
</file>

<file path=ppt/theme/theme1.xml><?xml version="1.0" encoding="utf-8"?>
<a:theme xmlns:a="http://schemas.openxmlformats.org/drawingml/2006/main" name="Universität Bern Vorlage">
  <a:themeElements>
    <a:clrScheme name="Benutzerdefiniert 10">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E6002E"/>
      </a:hlink>
      <a:folHlink>
        <a:srgbClr val="E6002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123 UBE PPP_169_V3_entw1.pptx" id="{320F5B9C-A90C-49C1-B68C-6D1387B8CC7F}" vid="{3585EBC0-9BD4-4B94-BA7E-D99659FFC551}"/>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UniBe_Vorlage_PP_unirot_02112018</Template>
  <TotalTime>8014</TotalTime>
  <Words>299</Words>
  <Application>Microsoft Office PowerPoint</Application>
  <PresentationFormat>Affichage à l'écran (16:9)</PresentationFormat>
  <Paragraphs>86</Paragraphs>
  <Slides>11</Slides>
  <Notes>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Arial</vt:lpstr>
      <vt:lpstr>Calibri</vt:lpstr>
      <vt:lpstr>Symbol</vt:lpstr>
      <vt:lpstr>Universität Bern Vorlage</vt:lpstr>
      <vt:lpstr>KI-Übersetzungs-Bibliothek für Webapplikationen </vt:lpstr>
      <vt:lpstr>Inhalt</vt:lpstr>
      <vt:lpstr>Team</vt:lpstr>
      <vt:lpstr>Firma: EONUM</vt:lpstr>
      <vt:lpstr>Projekt</vt:lpstr>
      <vt:lpstr>Ziele</vt:lpstr>
      <vt:lpstr>Fehlende Interface-Texten</vt:lpstr>
      <vt:lpstr>Active-Record-Modelltexten</vt:lpstr>
      <vt:lpstr>Ziele der ersten Iteration </vt:lpstr>
      <vt:lpstr>Aktueller Projektstand</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Informationsanlass</dc:title>
  <dc:creator>Matthias Stürmer</dc:creator>
  <cp:lastModifiedBy>Arnaud Gaillard</cp:lastModifiedBy>
  <cp:revision>179</cp:revision>
  <cp:lastPrinted>2020-10-21T06:50:14Z</cp:lastPrinted>
  <dcterms:created xsi:type="dcterms:W3CDTF">2019-10-13T03:33:36Z</dcterms:created>
  <dcterms:modified xsi:type="dcterms:W3CDTF">2025-03-04T18:39:03Z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2016-05-19T00:00:00Z</vt:filetime>
  </property>
  <property fmtid="{D5CDD505-2E9C-101B-9397-08002B2CF9AE}" pid="3" name="Creator">
    <vt:lpwstr>Adobe InDesign CC 2015 (Macintosh)</vt:lpwstr>
  </property>
  <property fmtid="{D5CDD505-2E9C-101B-9397-08002B2CF9AE}" pid="4" name="LastSaved">
    <vt:filetime>2016-05-19T00:00:00Z</vt:filetime>
  </property>
</Properties>
</file>