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233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36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6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217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0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8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09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4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6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7B2EAEA-8B6D-4A5C-B8F4-0E6A75B22EAD}" type="datetimeFigureOut">
              <a:rPr lang="th-TH" smtClean="0"/>
              <a:t>19/04/60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3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Regular" panose="02000000000000000000" pitchFamily="2" charset="0"/>
                <a:cs typeface="Superspace Regular" panose="02000000000000000000" pitchFamily="2" charset="0"/>
              </a:rPr>
              <a:t>ระบบบริหารจัดการข้อมูลการบริจาคโลหิต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9517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สมาชิก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9692640" cy="3342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580510592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ณัชรัตน์	นิธากรณ์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580510602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นนทชัย	ทิพย์สาร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580510638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ศิริภัทร์	หอมนาน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580510641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สหภาพ	ปัญญา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8595360" cy="302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การจัดการข้อมูลผู้บริจาคโลหิต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การเพิ่ม การแก้ไข หรือการลบข้อมูลประวัติของผู้บริจาคโลหิต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595360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การจัดการคลังโลหิต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การจัดเก็บโลหิต การตรวจสอบจำนวนโลหิตในคลัง การโอนย้ายโลหิตไปยังโรงพยาบาลที่ต้องการโลหิต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7043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8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การคำนวณความพร้อมในการบริจาคโลหิต</a:t>
            </a:r>
          </a:p>
          <a:p>
            <a:pPr marL="0" indent="0">
              <a:buNone/>
            </a:pPr>
            <a:r>
              <a:rPr lang="th-TH" sz="4400" dirty="0" err="1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การทำ</a:t>
            </a: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แบบสอบถามความพร้อมก่อนบริจาคโลหิต การค้นหา และแสดงข้อมูลการบริจาคโลหิตของผู้บริจาค</a:t>
            </a:r>
          </a:p>
        </p:txBody>
      </p:sp>
    </p:spTree>
    <p:extLst>
      <p:ext uri="{BB962C8B-B14F-4D97-AF65-F5344CB8AC3E}">
        <p14:creationId xmlns:p14="http://schemas.microsoft.com/office/powerpoint/2010/main" val="2775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WEB BOARD</a:t>
            </a:r>
            <a:endParaRPr lang="th-TH" sz="5400" b="1" u="sng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กระดานพูดคุย ถามตอบปัญหาต่าง ๆ ระหว่างผู้ใช้ด้วยกัน หรือผู้ใช้กับผู้ดูแล</a:t>
            </a:r>
          </a:p>
        </p:txBody>
      </p:sp>
    </p:spTree>
    <p:extLst>
      <p:ext uri="{BB962C8B-B14F-4D97-AF65-F5344CB8AC3E}">
        <p14:creationId xmlns:p14="http://schemas.microsoft.com/office/powerpoint/2010/main" val="10847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81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8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มุมมอง</Template>
  <TotalTime>141</TotalTime>
  <Words>97</Words>
  <Application>Microsoft Office PowerPoint</Application>
  <PresentationFormat>แบบจอกว้าง</PresentationFormat>
  <Paragraphs>18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DilleniaUPC</vt:lpstr>
      <vt:lpstr>Superspace Regular</vt:lpstr>
      <vt:lpstr>Wingdings 2</vt:lpstr>
      <vt:lpstr>View</vt:lpstr>
      <vt:lpstr>ระบบบริหารจัดการข้อมูลการบริจาคโลหิต</vt:lpstr>
      <vt:lpstr>สมาชิก</vt:lpstr>
      <vt:lpstr>FEATURES</vt:lpstr>
      <vt:lpstr>FEATURES</vt:lpstr>
      <vt:lpstr>FEATURES</vt:lpstr>
      <vt:lpstr>FEATURES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ระบบบริหารจัดการข้อมูลการบริจาคโลหิต</dc:title>
  <dc:creator>ณัชรัตน์ นิธากรณ์</dc:creator>
  <cp:lastModifiedBy>ณัชรัตน์ นิธากรณ์</cp:lastModifiedBy>
  <cp:revision>6</cp:revision>
  <dcterms:created xsi:type="dcterms:W3CDTF">2017-04-19T16:53:55Z</dcterms:created>
  <dcterms:modified xsi:type="dcterms:W3CDTF">2017-04-19T19:14:59Z</dcterms:modified>
</cp:coreProperties>
</file>