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9049-C0E8-4303-A1D1-566D67620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5E488-22A7-40B6-B71E-2ED4F913F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28DC5-250A-40C2-B2AB-BFF36C2C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F48-DEAD-47D7-A6FB-B3C8DCA8733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D77B-7006-496A-B196-FC822A27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8575-F397-4CC6-85D4-BCDC999A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181-273E-43AB-9210-70C08DAD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10A6-FB44-4685-8E24-E79854A7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0FBA1-76BA-44E9-A28C-F5B2F842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5DF7-E002-41EF-BF28-21460A23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F48-DEAD-47D7-A6FB-B3C8DCA8733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0C01-C4AD-4274-B33C-1381C186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06B40-F356-45E4-96E6-3EE871A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181-273E-43AB-9210-70C08DAD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1595F-8928-4890-8985-8EBCCA645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9C9EA-140E-4ABD-A036-9C3E14A5D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72FB9-16C5-4A7E-9D80-BE0A0A39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F48-DEAD-47D7-A6FB-B3C8DCA8733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358E-274C-4510-A564-47D6D671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96C8-2398-4A1B-9EBF-77198803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181-273E-43AB-9210-70C08DAD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2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E5F9-D088-44FA-96E6-A586B498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9460A-B46D-4A50-A7F1-BFC22D03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4B780-AA8A-4707-B18E-4BDAE64D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F48-DEAD-47D7-A6FB-B3C8DCA8733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7332C-3B08-4E2A-955C-45E5195A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396D-2EC2-4182-A1F8-EB2D9F85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181-273E-43AB-9210-70C08DAD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1609-BD13-42C1-8380-EB4DBB4F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17D1-2D4C-4E7C-8CDB-97D7D6730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A981E-CBE6-4A42-8504-0139EB57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F48-DEAD-47D7-A6FB-B3C8DCA8733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89FF-2826-459C-B45D-DDB9FD7C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85FB-C582-4FC7-B097-2FD69F9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181-273E-43AB-9210-70C08DAD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3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50FB-9E1A-4DFE-86D2-E6A3F707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5003-EFA0-4589-82E7-1842C49A0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DD877-7AC5-4431-925E-4D10C68F3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33BE-A6F4-44F6-8A60-783378D9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F48-DEAD-47D7-A6FB-B3C8DCA8733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9A42E-E3F0-4A04-958D-79A6413D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E663F-4526-4403-B793-7121CE2B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181-273E-43AB-9210-70C08DAD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3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7524-F114-4CBF-BEC4-CB764FAC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8635A-3548-467A-9AA2-F913DF7EB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1A47B-FF80-4CAD-B746-A2AFE72B0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519DD-0404-4298-B989-CF84B13C8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66C6E-09C5-4E0F-96FB-38254B8E6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41F6E-8E19-40B6-B610-0A68612D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F48-DEAD-47D7-A6FB-B3C8DCA8733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93ADE-D3B4-47B9-B418-A6A4CA40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B3CB2-099E-45EB-9249-753EC8DD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181-273E-43AB-9210-70C08DAD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D4B4-62FA-4FD9-9715-C16EE452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01073-13AE-48F1-A2E5-50E9B704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F48-DEAD-47D7-A6FB-B3C8DCA8733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E4A3E-2607-46FF-8475-F634C22F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26F16-7CDB-4CBE-8EF0-7F10AC0D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181-273E-43AB-9210-70C08DAD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01A51-8712-484C-B863-0BE88703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F48-DEAD-47D7-A6FB-B3C8DCA8733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3334D-37EE-4365-9620-445D721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7EAF-9FE8-4B51-A000-575E824A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181-273E-43AB-9210-70C08DAD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CAA7-D4C6-4ACC-99FF-44B98B6B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4609-5CB1-4241-A548-54430E793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D9AA8-2272-4F35-82B5-3B245A783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9CA7B-8567-44AA-ADAA-0B7BB5C6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F48-DEAD-47D7-A6FB-B3C8DCA8733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F632A-5C13-49E6-9777-17FF0BB0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8EA02-9426-4DA4-B0F0-1CD3CDE5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181-273E-43AB-9210-70C08DAD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6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484E-A9E9-47ED-A638-22AD405D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08EC2-D6FA-4127-BDDF-5440CD38E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BDE4C-49B6-4AD8-8194-566D7B53C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D6A41-C100-49FD-A0B5-4B83DA99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AF48-DEAD-47D7-A6FB-B3C8DCA8733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A8E5-9661-4CA4-9A06-26775270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BCFF2-E900-434F-AE71-4A81EDAC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2181-273E-43AB-9210-70C08DAD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AC27C-8435-4038-808F-C647DB3D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A745B-A4B6-4478-8DD2-5E01F81F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54D6-31BF-4B25-B30C-2304A9E4C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AF48-DEAD-47D7-A6FB-B3C8DCA8733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F2CC-8B8D-4D92-B9D0-446D3DACB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D50B-62FD-48ED-89EB-94DAE6176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2181-273E-43AB-9210-70C08DAD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B22150-A281-4186-BABF-4829D203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9" y="0"/>
            <a:ext cx="11981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0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D97DCB-DAE5-4C82-BCC0-D9E1DBBE89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736" y="176169"/>
            <a:ext cx="9924176" cy="66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3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42783C-67CD-43AA-93F5-9F53A55BEF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1511" y="176169"/>
            <a:ext cx="10494627" cy="65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7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55A85-866C-4FBA-9624-3930FBE377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2789" y="201336"/>
            <a:ext cx="10528183" cy="66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5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E162BC-A2ED-4EDE-9AEB-418E0A5735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0160"/>
            <a:ext cx="5943600" cy="68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7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655C7F-D1D9-42DD-8683-6B91CB6526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1019" y="0"/>
            <a:ext cx="80534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1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54420B-6862-40E5-97EB-BBE8B0F8DC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1595" y="0"/>
            <a:ext cx="6515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517754-A294-4DE9-B51B-9F4BF702B3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5243" y="83890"/>
            <a:ext cx="8816829" cy="67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8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Jain</dc:creator>
  <cp:lastModifiedBy>Anubhav Jain</cp:lastModifiedBy>
  <cp:revision>8</cp:revision>
  <dcterms:created xsi:type="dcterms:W3CDTF">2019-08-21T10:10:24Z</dcterms:created>
  <dcterms:modified xsi:type="dcterms:W3CDTF">2019-08-21T10:33:08Z</dcterms:modified>
</cp:coreProperties>
</file>