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79" r:id="rId6"/>
    <p:sldId id="262" r:id="rId7"/>
    <p:sldId id="263" r:id="rId8"/>
    <p:sldId id="264" r:id="rId9"/>
    <p:sldId id="259" r:id="rId10"/>
    <p:sldId id="260" r:id="rId11"/>
    <p:sldId id="26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C429-6E75-4CBC-9222-17B2BB0A8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8E4F5-C9DF-4F0E-AE39-0989375EE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45BFB-0F42-4411-B910-2BFA034D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7104-3D3B-44C6-8458-50C023411EB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1305E-FBA2-4A3A-8EFF-A7989E97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33462-A59F-447C-AEE0-3F69E955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4D42-D2F2-43D8-BDB5-FA79AD97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9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E0DA-C078-40F7-BF89-1B2CD893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B5CA1-1A7D-49ED-AA4B-E9E1BE939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41DA-7E38-4AFB-97E7-1CD3D820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7104-3D3B-44C6-8458-50C023411EB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E6FA-6B44-4748-93BA-D49E4F62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73C0-EE2E-4F51-8FCC-F657AD1A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4D42-D2F2-43D8-BDB5-FA79AD97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1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1869E-B4C6-4EF0-BC69-9BF9533DC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DD3D6-53FD-4867-9A77-F0CA38598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60142-2CFC-4FB7-AC73-44C96BE3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7104-3D3B-44C6-8458-50C023411EB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F386D-D860-4D9E-923B-D70485A2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DA295-ACCB-47DE-B7AB-D904D4AD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4D42-D2F2-43D8-BDB5-FA79AD97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7007-807E-430A-A181-2EF321BE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9C819-246E-4D8E-8549-30F6F15C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60114-CF0C-4796-A102-DEC08FC8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7104-3D3B-44C6-8458-50C023411EB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6D734-6179-4C2B-8623-9AD7736E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24FFE-95A2-4CFD-A4A5-FB92E4B7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4D42-D2F2-43D8-BDB5-FA79AD97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3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BEA3-0961-4C4E-A31F-6C18A41D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8B4CB-D218-4964-8CA4-728E7BFB9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5CEB9-EA6B-4DF8-8897-D77D5878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7104-3D3B-44C6-8458-50C023411EB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967D-869E-4CF0-A38A-5F13D1CF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2DE60-10E7-4659-819C-39602D1C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4D42-D2F2-43D8-BDB5-FA79AD97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7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B888-AAEE-45DE-ACD0-A19D454B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CA389-BA82-4230-891A-9C27F4515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1A6E8-CA81-4B68-AB06-77834658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B90B2-C4B9-455C-89CF-35D3EA8F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7104-3D3B-44C6-8458-50C023411EB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26681-7A14-4967-AD67-9DE346AC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8B767-3739-429E-A8AA-8925B56E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4D42-D2F2-43D8-BDB5-FA79AD97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7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C6F7-3298-4EAB-9679-1195BC5A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5070-41AE-4E9A-AD46-53D52CE1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5FF39-975A-414C-8D71-C2798D6CA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BC4B3-FE0A-4EE6-8EA7-F78ACD9CA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24E6F-9252-451D-83A6-82E94B86D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00493-2C58-4065-A0A9-C2847814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7104-3D3B-44C6-8458-50C023411EB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A4433-7A0A-4E58-85A3-5A62A0ED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6D703-AEC5-4D06-9BFA-F1F2EB50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4D42-D2F2-43D8-BDB5-FA79AD97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D6CB-6240-4673-824D-9C794E93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07DBE-4FF9-4EE0-9766-B51DB11A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7104-3D3B-44C6-8458-50C023411EB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5DF93-BD6B-4563-B91B-A78EC7E5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C6671-7900-4AED-AA51-441B4C20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4D42-D2F2-43D8-BDB5-FA79AD97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9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016FE-D74C-497D-AED5-4D94CA4D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7104-3D3B-44C6-8458-50C023411EB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86DFD-9EF5-4109-BEAA-D9460047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36D43-7D8F-43C3-AF7B-9BD29076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4D42-D2F2-43D8-BDB5-FA79AD97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9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15E6-4D43-4958-BA2B-F53B9826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0A07-39D3-43BB-8320-AE264A18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B710B-6A9B-4EC3-B243-397BA707E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0E22C-ECEB-4B13-ABCF-5D66F958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7104-3D3B-44C6-8458-50C023411EB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3DE71-9ADE-46F2-8470-8B9A2ABE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A6B16-E761-4763-9F87-18DE5489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4D42-D2F2-43D8-BDB5-FA79AD97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1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A54A-2CF7-4AE1-8929-B6ADEABF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64C6C-70F9-40DC-AFD3-C84B14E40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D6A0A-FA16-44A1-B4B3-59E23C466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A7B27-EF61-44B6-97AC-1B0218A7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7104-3D3B-44C6-8458-50C023411EB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327AD-FD75-4383-B41D-25165FD6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4BC6-780B-4323-9D91-167FEE5D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4D42-D2F2-43D8-BDB5-FA79AD97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6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31B32-AB73-429E-9456-3517CBD4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C93B7-83A0-4998-BCF8-74EC6D306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B6D5-7FC0-48A0-9C55-4057A6372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87104-3D3B-44C6-8458-50C023411EB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B84F-CB61-49FA-BB29-00B982EE7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C619-B03D-45C3-A6D0-259D9653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4D42-D2F2-43D8-BDB5-FA79AD97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2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30AD2-EDEA-44F0-8296-7271B476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8575"/>
            <a:ext cx="113442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2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7C9A85-FCDB-4D17-8729-BC47B9F0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67" y="204787"/>
            <a:ext cx="6723023" cy="66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8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3434F3-B159-449D-B9B0-BDD48808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40" y="171450"/>
            <a:ext cx="654367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2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D9EC3D-9D4B-4713-9BB6-8C2853A4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22" y="0"/>
            <a:ext cx="5894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3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CB7736-D4B1-4996-9210-3487332F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6" y="0"/>
            <a:ext cx="6050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6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DE0D72-774C-4EFD-A1B0-5B52464A5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06" y="0"/>
            <a:ext cx="5249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9F4D21-4204-415C-8960-D2D99A5E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60" y="0"/>
            <a:ext cx="9499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24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71B056-D8A3-41AE-AC9E-ECA4CB96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78" y="77860"/>
            <a:ext cx="9050748" cy="678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90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C29F7B-18BE-4178-8196-AE527EA6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74" y="653512"/>
            <a:ext cx="7091843" cy="6101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6BC590-220E-4E95-B1AD-FDD3F854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7" y="72487"/>
            <a:ext cx="4800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73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C6B5EE-4E20-4418-83AE-9B9AAD1D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8" y="936211"/>
            <a:ext cx="7872238" cy="58603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8B8809-D191-4C47-BB77-D17167B75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34" y="61475"/>
            <a:ext cx="4010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01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93A57E-DCF8-4317-ACB4-BDE425A19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36" y="225236"/>
            <a:ext cx="3581400" cy="619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A9B956-8EAC-4B4F-A2E9-2073B296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50" y="935547"/>
            <a:ext cx="8138194" cy="57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5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E85F2-4E2C-48E9-9BDB-EE006659B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42" y="486135"/>
            <a:ext cx="8856233" cy="49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81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668BE2-6067-4FE4-A3CE-F1D02312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29" y="86250"/>
            <a:ext cx="3648075" cy="628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EE5A05-BF24-43D0-B055-2099A85A4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65" y="653336"/>
            <a:ext cx="6856952" cy="616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6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93D601-CCDD-4977-B4F5-E130ED27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43" y="0"/>
            <a:ext cx="1171575" cy="47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A5B0AD-E679-43FB-939A-0796FF34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59" y="476250"/>
            <a:ext cx="5778213" cy="262151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B8C778-4E3F-4768-8D69-2DB138F3D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41" y="3259593"/>
            <a:ext cx="6672627" cy="35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8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07F207-3BA6-4BFF-BA9C-7D78259BA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7" y="1152492"/>
            <a:ext cx="10492740" cy="439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4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5A4FE2-BBF6-4276-9B13-3D919548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16" y="563898"/>
            <a:ext cx="8403737" cy="39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3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72A5B4-86A9-4F69-969F-47E05151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63" y="419450"/>
            <a:ext cx="7689360" cy="45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4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1F8DE0-4F07-4049-95B1-8066E3F8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58" y="174742"/>
            <a:ext cx="7952369" cy="596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3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504C7F-D949-4521-AAF1-1C37DF74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66" y="0"/>
            <a:ext cx="7608815" cy="682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1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1E00B5-1DEE-4F4D-8DF7-D93274AE8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24" y="406866"/>
            <a:ext cx="113633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6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2D6DBE-13B2-4286-A8EC-F6A0A0F4F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52537"/>
            <a:ext cx="114300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1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82FEA9-1A85-403E-8A26-8A3461598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69"/>
            <a:ext cx="3286125" cy="571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E6687D-CC62-45B0-A6D8-8C1A66A55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25" y="786773"/>
            <a:ext cx="7945030" cy="592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4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AE88655866F478E061AE14EBCDDF0" ma:contentTypeVersion="0" ma:contentTypeDescription="Create a new document." ma:contentTypeScope="" ma:versionID="f90f66271253029744801d7f165d1e8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2fed9ec229af9564ca6663ce47135e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BC6CE1-2184-426A-870E-AFB60DFCD329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974A719-9579-4177-8F91-6B5572175C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F19940-726F-4281-8259-09A09A7C04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Jain</dc:creator>
  <cp:lastModifiedBy>Anubhav Jain</cp:lastModifiedBy>
  <cp:revision>36</cp:revision>
  <dcterms:created xsi:type="dcterms:W3CDTF">2019-08-28T06:03:56Z</dcterms:created>
  <dcterms:modified xsi:type="dcterms:W3CDTF">2019-08-29T10:34:30Z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0x0101007ACAE88655866F478E061AE14EBCDDF0</vt:lpwstr>
  </property>
</Properties>
</file>