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307" r:id="rId10"/>
    <p:sldId id="317" r:id="rId11"/>
    <p:sldId id="318" r:id="rId12"/>
    <p:sldId id="265" r:id="rId13"/>
    <p:sldId id="266" r:id="rId14"/>
    <p:sldId id="319" r:id="rId15"/>
    <p:sldId id="32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D0FB-46B7-4414-93CA-2C97DD447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AFFFA-3DD6-426C-85F4-87AC522B0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7658-2AEB-47C6-82C5-771432EC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EA78-C873-4061-914B-7DACCD42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4C0A-69EF-44CF-A90F-3DDC5F0F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A84-0F43-489C-ABF5-780A4235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174F3-94F8-4A53-AFF9-46D60CE16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1905-5062-4BCE-A8DB-3AFA88A1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DB28-9729-4708-AC11-20B04137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0A3C-289F-4B45-8552-E44A015D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AB90B-463B-4777-B836-7DAD10840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9643A-872D-4744-B26A-FDE8E1846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29F5-8B17-4D3E-A855-F4C4C44F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719B2-62F1-4B85-9573-D29F274D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F6C2-8DD7-4D97-803E-EAD5A07E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000A-AB43-4E99-BC98-DE133EEF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E112-FADA-4BA3-A924-C3451979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178E-83C4-42B6-B405-38C139A8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C0B8-B389-4C87-A0F7-B073A14F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F471-A5B4-44C6-9426-439D7A1B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99C8-A9B6-44EA-BFA9-BE85A4A1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627BD-58F5-40CE-926A-8369B940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F547-27DB-4B1F-8E7C-23AB0BD1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C2B8-772C-4955-A37B-82D312A5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8B99-A76F-4E36-98D6-A2D47686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A6F-15CB-4F59-BFEE-14768B60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02FB-F613-48BB-9E66-E890EC5A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975C-9484-46FA-9F72-BAC5F5AB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2DBA-3FA8-4D8E-9DCD-A66BA876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AD064-66DF-449B-A1CE-98825865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EBE1-839F-4FA7-96D4-BBF69D87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E0C9-A081-4AAF-AC43-92C5DEE1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C5F9-377C-4C3B-A97B-A01BCFE75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689CF-8143-4448-8B72-1E4020EE7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8FFCE-106D-4776-A98D-B98D6A2C8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3C94C-3D92-4245-B88B-636170849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1544E-8A3D-4B12-8582-011368D0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F0E89-AC46-46D5-853E-5526618F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6A89A-293B-4D26-9A9D-052AF203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59BA-6CE0-48E3-BC8C-1E3B4BD3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C098E-E4AF-4CCD-A812-14127A86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EE8D2-7B77-4B3D-8677-D8027DB3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3C75D-ABFF-43D0-91E5-ED10CB20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3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C434-5A69-487B-B918-DADBC238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DFB03-7C6E-4AEE-A2A8-4DC25527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79C20-D19B-4F3C-8C68-D489BA7F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BA23-E5CB-44D6-A9BC-BA151215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68D5-4D9D-4681-9E60-9FEA6FF7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B9879-E6FF-46B8-81A5-6531E5DB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50321-0444-426E-885A-2DF52DE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D858-8F4B-4EA1-B864-691A01B3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1357-F8E0-44B4-A355-116DEB0E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9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7850-B0D0-4463-8785-5C3F749A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BBDF2-2506-456C-945E-CE4F96884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023C-85C2-4A43-94A8-B4A36E2FC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EFA3E-15D0-4CD3-B3BA-02B5A486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4982B-78F3-4951-A5BA-7A5CDCB2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FC5C-1169-49E6-B642-5F69DCC8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CF18E-0E71-4B33-8202-AB890CDE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B315-4DDB-4B78-A05D-DF943B01C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AB70-809B-4121-9089-EE1DD5875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C491-4664-406F-A402-ABE3F81C55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0AC2-23A9-4B60-B31F-FE0B6D020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A5EB-B196-48D7-AC49-DDB7BB740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5046-75C9-465A-AE57-3C6987F5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DE452C-F236-4762-B35F-B0126023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26" y="277841"/>
            <a:ext cx="2828925" cy="581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64B926-B86C-4EB7-8084-51D6FFD2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20" y="1099875"/>
            <a:ext cx="3286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5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B35A37-88A4-42D8-9613-E6C60302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914"/>
            <a:ext cx="12192000" cy="50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9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CC40B8-D3AE-4371-8AE8-00B414CD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801"/>
            <a:ext cx="12192000" cy="60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AADC0C-41CD-4B56-8606-57F4AF4D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2" y="0"/>
            <a:ext cx="7157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D0AF6F-6FEB-4205-8496-70724952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3" y="466640"/>
            <a:ext cx="79533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546B5B-FC4C-42C4-A550-B7C03DB7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827"/>
            <a:ext cx="12192000" cy="59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5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431C77-D3DD-4F64-87A6-0CF6EDB7D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956"/>
            <a:ext cx="12192000" cy="58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888BA-8EA5-4B03-9A0A-89631BA6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389"/>
            <a:ext cx="12192000" cy="5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8D5FD-3408-42BF-AC29-4269E611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16" y="570916"/>
            <a:ext cx="6781800" cy="1200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52E3FF-588A-4290-A16C-F5914A51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16" y="1982819"/>
            <a:ext cx="110204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8E71FA-B914-41DA-AD36-5864E560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995196"/>
            <a:ext cx="10906125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4ED40-9AB0-492E-8E44-493275D6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430180"/>
            <a:ext cx="6505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4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50E3D-114C-4D12-8FEA-B8D5B1C5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2" y="1995681"/>
            <a:ext cx="10915650" cy="3762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B3B031-6633-4C69-834A-8B424388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2" y="91168"/>
            <a:ext cx="7581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E66CF-2F78-4E84-AA93-8F9E798D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3" y="2263159"/>
            <a:ext cx="10591800" cy="4067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83DFC5-2549-4E6A-A7A8-CF81F8E4B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53" y="416669"/>
            <a:ext cx="64960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BCE73-146D-4C74-8F89-11E1D6CF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5" y="216846"/>
            <a:ext cx="4162425" cy="619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7DC2CC-D075-4143-A1F5-D33FD43FE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35" y="1088952"/>
            <a:ext cx="11430000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06D9B-D9E2-469A-AF88-2BA19DB59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5" y="3648817"/>
            <a:ext cx="7515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1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D1E627-B651-4FA6-ABEC-91768470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91" y="4883797"/>
            <a:ext cx="6677025" cy="1866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682901-4637-4F59-A95B-636CF7DB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5" y="107303"/>
            <a:ext cx="76866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8153D2-1FF9-4FC2-8FCD-8339CD63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6418"/>
            <a:ext cx="3190875" cy="552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1703C3-5780-4D56-85C5-B9A40BB1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71537"/>
            <a:ext cx="118491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8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D51A9-DB16-4761-B319-1FF58C47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6" y="1957437"/>
            <a:ext cx="10723887" cy="20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9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Jain</dc:creator>
  <cp:lastModifiedBy>Jagadish Siripuram</cp:lastModifiedBy>
  <cp:revision>27</cp:revision>
  <dcterms:created xsi:type="dcterms:W3CDTF">2019-09-05T08:58:29Z</dcterms:created>
  <dcterms:modified xsi:type="dcterms:W3CDTF">2019-10-14T08:13:45Z</dcterms:modified>
</cp:coreProperties>
</file>