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5ACA-C6E7-446F-9305-A45940CF5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EBE63-1BEE-4318-ABEC-BBA304195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9820-6ECA-4CCB-B7F3-FC822D9E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119D-687F-4E23-A751-8A9A413F045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ED2D-EA02-449B-A785-B1157551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7897-2193-44CA-9D8F-19276CBD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7423-E795-461D-8D3F-3F60E5B5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C1EF-402A-4B89-8243-DD6BEB01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CC1A-7DE4-42B6-8CC0-37E5F3EB0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CF46-EBC5-4116-8476-B9C8E460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119D-687F-4E23-A751-8A9A413F045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A70C8-3927-4285-9E6D-B3430524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2510B-7D9E-46EF-A86F-AA0B29FB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7423-E795-461D-8D3F-3F60E5B5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E00EC-1592-43DD-A903-F2F741845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1AC66-5E18-42DD-AB76-71F8CAE65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8CBD2-165D-4BA7-9957-D82460CC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119D-687F-4E23-A751-8A9A413F045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3A6F6-D3FB-4B49-A491-BD0F97D8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6FC3-175B-476D-90D6-DE07B0A9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7423-E795-461D-8D3F-3F60E5B5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1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5243-28C8-4902-AA6A-AE8E94EC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3C88-A3A6-40B7-8678-BCDB55E5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53A5-2989-4D63-9CE7-43A7002F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119D-687F-4E23-A751-8A9A413F045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D8DDC-C2FF-45D7-AB13-94DF2C19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1208-B954-4789-9DA2-596169B2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7423-E795-461D-8D3F-3F60E5B5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5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2324-AE17-4D4E-91C3-BB077D47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0CBC1-ADD2-46CC-A542-F1047C2A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F231-8C8D-4AD5-97EA-CEAA0C3D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119D-687F-4E23-A751-8A9A413F045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B423-6541-4C80-973C-C49A13E8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1D1F-D317-49C4-817A-F4425361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7423-E795-461D-8D3F-3F60E5B5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B548-CE6E-4652-B982-7BF36380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5E99-2971-46FA-8D7A-988D7163D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2AD5F-3D77-4EFC-A4CB-5D1A3AAB5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FD0E2-C9CC-4444-9C10-C1F172CA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119D-687F-4E23-A751-8A9A413F045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7C1E-3675-4F48-9162-272ECFC7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1C38F-7ADF-462F-BE1B-470301C5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7423-E795-461D-8D3F-3F60E5B5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EBF0-B5C9-486C-80B3-3A42091B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E02D4-7904-4387-9D6A-CC371629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8FBC1-A95B-4323-ADDB-A92C537FB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7845C-9F08-49C2-BBAB-AC433CA8A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D34CF-0ABF-4E20-B62A-AD05F5F08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7664F-1CFD-4093-BA77-E6C70AA7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119D-687F-4E23-A751-8A9A413F045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A0CC3-537D-4CBE-A0B3-9B723E4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629CF-0071-4BC8-9E5C-EB2D0A3D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7423-E795-461D-8D3F-3F60E5B5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9115-3B46-4723-8389-B156C958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D566E-1885-4785-BDA3-34C5C222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119D-687F-4E23-A751-8A9A413F045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02B47-B6D2-41EB-8834-70C2874E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56409-F84B-4054-AE29-D0A7D292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7423-E795-461D-8D3F-3F60E5B5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8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4DD6F-20A4-4DDF-BDF7-14DB693A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119D-687F-4E23-A751-8A9A413F045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93028-2186-4C64-B266-164946E9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52F52-22D2-4BCB-BDD0-B4E51F8B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7423-E795-461D-8D3F-3F60E5B5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2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77F8-3694-407F-A9FC-DEC90DB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17E5-D30E-43C9-BEAF-6D288909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18056-65A6-40BB-85A4-503D775D3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76EF-809E-49F9-B0E0-99FDB45A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119D-687F-4E23-A751-8A9A413F045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11FCF-2DE9-4EB9-8D8E-BD27E319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405C0-F917-4A49-8F8A-C0AA850F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7423-E795-461D-8D3F-3F60E5B5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9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3104-8874-4481-BB17-0F7418EE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D4925-7933-468F-A013-0018A2F11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F0CC4-9AAA-42E7-885B-FEB8C480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2B62E-8459-44D1-BA57-E7B9B1BD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119D-687F-4E23-A751-8A9A413F045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20CD2-2F75-49A0-9916-E5C7A5C6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BC87D-EC1B-4D96-8D6C-C19BF596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7423-E795-461D-8D3F-3F60E5B5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F37DA-8CBF-4CBD-B749-AD948A01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B248C-8DC6-4770-86A4-6C11DF2C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AD65-BADE-435E-A27A-63D04AAB2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119D-687F-4E23-A751-8A9A413F045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6BE3-F8B9-4C13-A030-F490C158E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CAFF-E251-4FA6-8718-E4F414B58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7423-E795-461D-8D3F-3F60E5B58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heatsheet.com/jquery/" TargetMode="External"/><Relationship Id="rId2" Type="http://schemas.openxmlformats.org/officeDocument/2006/relationships/hyperlink" Target="https://oscarotero.com/jque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query.com/" TargetMode="External"/><Relationship Id="rId5" Type="http://schemas.openxmlformats.org/officeDocument/2006/relationships/hyperlink" Target="https://plnkr.co/edit/?p=catalogue" TargetMode="External"/><Relationship Id="rId4" Type="http://schemas.openxmlformats.org/officeDocument/2006/relationships/hyperlink" Target="https://www.w3schools.com/jque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B283-BED8-4E9A-8BCD-86939DF5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3909"/>
            <a:ext cx="9144000" cy="916053"/>
          </a:xfrm>
        </p:spPr>
        <p:txBody>
          <a:bodyPr/>
          <a:lstStyle/>
          <a:p>
            <a:r>
              <a:rPr lang="en-US" dirty="0"/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61311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85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6CBDB-7851-4E8C-A55A-5EA5EFDD4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443380"/>
            <a:ext cx="5462546" cy="40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3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F9A11-0146-4DAB-828D-71F4F1F3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78" y="643467"/>
            <a:ext cx="94026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2CE72-6190-4EEB-ABCA-18C99639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5" y="643467"/>
            <a:ext cx="84410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3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A770BA-7E96-4B4C-9363-D8AEA49A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0" y="467927"/>
            <a:ext cx="2065823" cy="17873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C631B3-9228-4ED5-BB59-8BCA35BE8E5B}"/>
              </a:ext>
            </a:extLst>
          </p:cNvPr>
          <p:cNvSpPr/>
          <p:nvPr/>
        </p:nvSpPr>
        <p:spPr>
          <a:xfrm>
            <a:off x="128050" y="2280452"/>
            <a:ext cx="1269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2. Index Filters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F685C-8266-4D2F-BB15-A408B213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3" y="2641396"/>
            <a:ext cx="2700346" cy="15984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86AACF-BFE9-4083-9A6E-39D5EE92C195}"/>
              </a:ext>
            </a:extLst>
          </p:cNvPr>
          <p:cNvSpPr/>
          <p:nvPr/>
        </p:nvSpPr>
        <p:spPr>
          <a:xfrm>
            <a:off x="93923" y="115237"/>
            <a:ext cx="2808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1. Selectors, Combined Selectors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BB5D03-F8CF-4510-91C4-918BF1AE5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59748"/>
            <a:ext cx="3338339" cy="21982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312C1C-6AEF-4902-AF39-183042BB0A9E}"/>
              </a:ext>
            </a:extLst>
          </p:cNvPr>
          <p:cNvSpPr/>
          <p:nvPr/>
        </p:nvSpPr>
        <p:spPr>
          <a:xfrm>
            <a:off x="82339" y="4334904"/>
            <a:ext cx="2900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3. Condition Filters-Form Filters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6A932-3A41-48D6-851C-3F4011C10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925" y="918484"/>
            <a:ext cx="4306149" cy="22301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CAA3E79-020E-4B77-859A-C7A6D4578C70}"/>
              </a:ext>
            </a:extLst>
          </p:cNvPr>
          <p:cNvSpPr/>
          <p:nvPr/>
        </p:nvSpPr>
        <p:spPr>
          <a:xfrm>
            <a:off x="4105263" y="452195"/>
            <a:ext cx="28086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4. Relationship Filters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84AC8F-3BB5-4BE9-9307-42EDCB6BF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424" y="3809369"/>
            <a:ext cx="3665376" cy="20686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67ED1B5-6E60-4338-961A-46A60075F514}"/>
              </a:ext>
            </a:extLst>
          </p:cNvPr>
          <p:cNvSpPr/>
          <p:nvPr/>
        </p:nvSpPr>
        <p:spPr>
          <a:xfrm>
            <a:off x="3858787" y="3438679"/>
            <a:ext cx="2900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5. Attribute Filters</a:t>
            </a:r>
          </a:p>
        </p:txBody>
      </p:sp>
    </p:spTree>
    <p:extLst>
      <p:ext uri="{BB962C8B-B14F-4D97-AF65-F5344CB8AC3E}">
        <p14:creationId xmlns:p14="http://schemas.microsoft.com/office/powerpoint/2010/main" val="425511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9266-2C24-40ED-8ABF-EA0F6FE9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CAC1-8FE3-45CA-871D-9F13F497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CheatSheets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https://oscarotero.com/jquery/</a:t>
            </a:r>
            <a:endParaRPr lang="en-US" dirty="0"/>
          </a:p>
          <a:p>
            <a:r>
              <a:rPr lang="en-US" dirty="0">
                <a:hlinkClick r:id="rId3"/>
              </a:rPr>
              <a:t>https://htmlcheatsheet.com/jquery/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W3Schools:</a:t>
            </a:r>
          </a:p>
          <a:p>
            <a:r>
              <a:rPr lang="en-US" dirty="0">
                <a:hlinkClick r:id="rId4"/>
              </a:rPr>
              <a:t>https://www.w3schools.com/jquery/</a:t>
            </a:r>
            <a:endParaRPr lang="en-US" dirty="0"/>
          </a:p>
          <a:p>
            <a:r>
              <a:rPr lang="en-US" dirty="0">
                <a:hlinkClick r:id="rId5"/>
              </a:rPr>
              <a:t>https://plnkr.co/edit/?p=catalogue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Official: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https://jquery.com/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9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jQuery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JQuesy</dc:title>
  <dc:creator>Jagadish Siripuram</dc:creator>
  <cp:lastModifiedBy>Jagadish Siripuram</cp:lastModifiedBy>
  <cp:revision>36</cp:revision>
  <dcterms:created xsi:type="dcterms:W3CDTF">2019-09-05T06:00:10Z</dcterms:created>
  <dcterms:modified xsi:type="dcterms:W3CDTF">2019-09-05T06:49:56Z</dcterms:modified>
</cp:coreProperties>
</file>