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305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https://macgence.com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https://www.acnhealthcare.com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https://pub.mdpi-res.com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https://prognocis.com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82615" y="2222695"/>
            <a:ext cx="58521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 </a:t>
            </a:r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Healthcare Dataset With Patient        Demographics, Diagnoses, Treatments, And Hospital Charges.  </a:t>
            </a:r>
          </a:p>
          <a:p>
            <a:pPr algn="ctr"/>
            <a:endParaRPr lang="en-US" sz="3000" b="1" dirty="0">
              <a:solidFill>
                <a:srgbClr val="000000"/>
              </a:solidFill>
              <a:latin typeface="Times New Roman" panose="02020603050405020304" pitchFamily="18" charset="0"/>
              <a:ea typeface="Optima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              </a:t>
            </a:r>
          </a:p>
          <a:p>
            <a:pPr algn="ctr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K.SIRI REDDY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                                                                                              2211CS010311</a:t>
            </a: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                                                                                     S1-41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macgence.com/wp-content/uploads/2025/01/Healthcare-Dataset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250756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78837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Introduction to Healthcare Datasets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Healthcare datasets encompass a wide range of patient information, including demographics, diagnoses, treatments, and hospital charges.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They are essential for analyzing healthcare quality, costs, and patient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Proper management and analysis of these datasets can improve healthcare delivery and policy decisions.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cnhealthcare.com/images/PatientDemographic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292959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Patient Demographics Data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Demographics include age, gender, ethnicity, and socioeconomic status, which influence health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Collecting accurate demographic data helps identify at-risk populations and tailor interventions.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Demographic information is vital for research, resource allocation, and personalized care planning.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ub.mdpi-res.com/clinpract/clinpract-12-00088/article_deploy/html/images/clinpract-12-00088-g001.png?16667710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Diagnoses and Treatment Data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Diagnoses are recorded using standardized coding systems like ICD-10 to ensure consistency.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Treatment data includes procedures, medications, and therapy plans provided to patients.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Analyzing diagnosis and treatment data helps evaluate the effectiveness of interventions and clinical practices.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Hospital Charges and Cost Analysis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576775" y="1241474"/>
            <a:ext cx="7251896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Hospital charges encompass billing for services, procedures, and accommodations provided during care.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Analyzing charges helps identify cost drivers and areas for efficiency improvements.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Accurate charge data supports financial planning, reimbursement processes, and policy formulation.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rognocis.com/wp-content/uploads/2022/09/Data-collection-in-healthcar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250756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79827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Importance and Applications of Healthcare Data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Healthcare datasets enable research that improves patient care, reduces costs, and informs policy.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They support predictive analytics for early intervention and disease management.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Optima" pitchFamily="34" charset="-122"/>
                <a:cs typeface="Times New Roman" panose="02020603050405020304" pitchFamily="18" charset="0"/>
              </a:rPr>
              <a:t>Ensuring data privacy and security is crucial to maintain patient trust and comply with legal regulations.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320</Words>
  <Application>Microsoft Office PowerPoint</Application>
  <PresentationFormat>On-screen Show (16:9)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Dataset With Patient Demographics, Diagnoses, Treatments, And Hospital Charges.</dc:title>
  <dc:subject>Healthcare Dataset With Patient Demographics, Diagnoses, Treatments, And Hospital Charges.</dc:subject>
  <dc:creator>SlideMake.com</dc:creator>
  <cp:lastModifiedBy>Siri Reddy</cp:lastModifiedBy>
  <cp:revision>2</cp:revision>
  <dcterms:created xsi:type="dcterms:W3CDTF">2025-10-07T05:57:49Z</dcterms:created>
  <dcterms:modified xsi:type="dcterms:W3CDTF">2025-10-07T06:08:22Z</dcterms:modified>
</cp:coreProperties>
</file>