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Projected Population Analysis (2023)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of projected population data across different taluks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analysis of the projected population dataset for 2023, covering:</a:t>
            </a:r>
          </a:p>
          <a:p>
            <a:r>
              <a:t>- Population distribution across taluks</a:t>
            </a:r>
          </a:p>
          <a:p>
            <a:r>
              <a:t>- Gender-wise population trends</a:t>
            </a:r>
          </a:p>
          <a:p>
            <a:r>
              <a:t>- Statistical insights and visualization</a:t>
            </a:r>
          </a:p>
          <a:p>
            <a:r>
              <a:t>- Key findings and 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Taluks by Projected Population (2023)</a:t>
            </a:r>
          </a:p>
        </p:txBody>
      </p:sp>
      <p:pic>
        <p:nvPicPr>
          <p:cNvPr id="3" name="Picture 2" descr="top_10_talu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8222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bar chart represents the top 10 taluks with the highest projected population.</a:t>
            </a:r>
            <a:endParaRPr lang="en-US" dirty="0"/>
          </a:p>
          <a:p>
            <a:r>
              <a:rPr dirty="0"/>
              <a:t> The variation in population highlights the dominance of certain taluks in terms of</a:t>
            </a:r>
            <a:endParaRPr lang="en-US" dirty="0"/>
          </a:p>
          <a:p>
            <a:r>
              <a:rPr dirty="0"/>
              <a:t> population size.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 of Projected Population</a:t>
            </a:r>
          </a:p>
        </p:txBody>
      </p:sp>
      <p:pic>
        <p:nvPicPr>
          <p:cNvPr id="3" name="Picture 2" descr="box_plot_pop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76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81272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The box plot shows the distribution of projected population across different taluks.</a:t>
            </a:r>
            <a:endParaRPr lang="en-US" dirty="0"/>
          </a:p>
          <a:p>
            <a:r>
              <a:rPr dirty="0"/>
              <a:t> It highlights the spread and possible outliers, indicating variations in population size.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Plot: Male vs Female Population</a:t>
            </a:r>
          </a:p>
        </p:txBody>
      </p:sp>
      <p:pic>
        <p:nvPicPr>
          <p:cNvPr id="3" name="Picture 2" descr="scatter_male_fema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76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64811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scatter plot visualizes the relationship between projected male and female </a:t>
            </a:r>
            <a:endParaRPr lang="en-US" dirty="0"/>
          </a:p>
          <a:p>
            <a:r>
              <a:rPr dirty="0"/>
              <a:t>populations. The near-linear pattern suggests a balanced gender ratio across</a:t>
            </a:r>
            <a:endParaRPr lang="en-US" dirty="0"/>
          </a:p>
          <a:p>
            <a:pPr algn="just"/>
            <a:r>
              <a:rPr dirty="0"/>
              <a:t> different taluks.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Total Projected Population</a:t>
            </a:r>
          </a:p>
        </p:txBody>
      </p:sp>
      <p:pic>
        <p:nvPicPr>
          <p:cNvPr id="3" name="Picture 2" descr="popula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76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94191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The histogram depicts the frequency distribution of the total projected population </a:t>
            </a:r>
            <a:endParaRPr lang="en-US" dirty="0"/>
          </a:p>
          <a:p>
            <a:r>
              <a:rPr dirty="0"/>
              <a:t>across taluks. It helps in understanding how populations are spread and whether</a:t>
            </a:r>
            <a:endParaRPr lang="en-US" dirty="0"/>
          </a:p>
          <a:p>
            <a:pPr algn="just"/>
            <a:r>
              <a:rPr dirty="0"/>
              <a:t> there are extreme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Gender Distribution (2023)</a:t>
            </a:r>
          </a:p>
        </p:txBody>
      </p:sp>
      <p:pic>
        <p:nvPicPr>
          <p:cNvPr id="3" name="Picture 2" descr="gender_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pie chart represents the overall gender distribution in the projected population. It confirms whether the male and female populations are approximately equal or show any disparity.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815409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The analysis of projected population data provides insights into demographic trends. </a:t>
            </a:r>
            <a:endParaRPr lang="en-US" dirty="0"/>
          </a:p>
          <a:p>
            <a:r>
              <a:rPr dirty="0"/>
              <a:t>Key findings include:</a:t>
            </a:r>
          </a:p>
          <a:p>
            <a:r>
              <a:rPr dirty="0"/>
              <a:t>- Certain taluks have significantly higher populations.</a:t>
            </a:r>
          </a:p>
          <a:p>
            <a:r>
              <a:rPr dirty="0"/>
              <a:t>- Gender distribution is relatively balanced across regions.</a:t>
            </a:r>
          </a:p>
          <a:p>
            <a:r>
              <a:rPr dirty="0"/>
              <a:t>- The population distribution shows variability across different taluks.</a:t>
            </a:r>
          </a:p>
          <a:p>
            <a:r>
              <a:rPr dirty="0"/>
              <a:t>These insights can aid in resource allocation and urban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282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Projected Population Analysis (2023)</vt:lpstr>
      <vt:lpstr>Introduction</vt:lpstr>
      <vt:lpstr>Top 10 Taluks by Projected Population (2023)</vt:lpstr>
      <vt:lpstr>Box Plot of Projected Population</vt:lpstr>
      <vt:lpstr>Scatter Plot: Male vs Female Population</vt:lpstr>
      <vt:lpstr>Distribution of Total Projected Population</vt:lpstr>
      <vt:lpstr>Overall Gender Distribution (2023)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Hima Bindu Reddy</dc:creator>
  <cp:keywords/>
  <dc:description>generated using python-pptx</dc:description>
  <cp:lastModifiedBy>Hima Bindu Reddy</cp:lastModifiedBy>
  <cp:revision>2</cp:revision>
  <dcterms:created xsi:type="dcterms:W3CDTF">2013-01-27T09:14:16Z</dcterms:created>
  <dcterms:modified xsi:type="dcterms:W3CDTF">2025-03-25T07:05:06Z</dcterms:modified>
  <cp:category/>
</cp:coreProperties>
</file>