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0" r:id="rId4"/>
  </p:sldMasterIdLst>
  <p:sldIdLst>
    <p:sldId id="266" r:id="rId5"/>
    <p:sldId id="311" r:id="rId6"/>
    <p:sldId id="312" r:id="rId7"/>
    <p:sldId id="314" r:id="rId8"/>
    <p:sldId id="322" r:id="rId9"/>
    <p:sldId id="324" r:id="rId10"/>
    <p:sldId id="320" r:id="rId11"/>
    <p:sldId id="32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83" d="100"/>
          <a:sy n="83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esh Bhat" userId="08f3b6821541e0bb" providerId="LiveId" clId="{F9F65A61-51A7-4F3A-8A6B-61EAC379FF6D}"/>
    <pc:docChg chg="undo custSel addSld modSld sldOrd">
      <pc:chgData name="Shreesh Bhat" userId="08f3b6821541e0bb" providerId="LiveId" clId="{F9F65A61-51A7-4F3A-8A6B-61EAC379FF6D}" dt="2021-08-23T13:37:03.886" v="626" actId="20577"/>
      <pc:docMkLst>
        <pc:docMk/>
      </pc:docMkLst>
      <pc:sldChg chg="addSp delSp modSp mod delDesignElem">
        <pc:chgData name="Shreesh Bhat" userId="08f3b6821541e0bb" providerId="LiveId" clId="{F9F65A61-51A7-4F3A-8A6B-61EAC379FF6D}" dt="2021-08-23T13:28:22.398" v="547" actId="20577"/>
        <pc:sldMkLst>
          <pc:docMk/>
          <pc:sldMk cId="895915843" sldId="266"/>
        </pc:sldMkLst>
        <pc:spChg chg="add del">
          <ac:chgData name="Shreesh Bhat" userId="08f3b6821541e0bb" providerId="LiveId" clId="{F9F65A61-51A7-4F3A-8A6B-61EAC379FF6D}" dt="2021-08-23T13:13:07.085" v="509"/>
          <ac:spMkLst>
            <pc:docMk/>
            <pc:sldMk cId="895915843" sldId="266"/>
            <ac:spMk id="24" creationId="{F452A527-3631-41ED-858D-3777A7D1496A}"/>
          </ac:spMkLst>
        </pc:spChg>
        <pc:graphicFrameChg chg="mod modGraphic">
          <ac:chgData name="Shreesh Bhat" userId="08f3b6821541e0bb" providerId="LiveId" clId="{F9F65A61-51A7-4F3A-8A6B-61EAC379FF6D}" dt="2021-08-23T13:28:22.398" v="547" actId="20577"/>
          <ac:graphicFrameMkLst>
            <pc:docMk/>
            <pc:sldMk cId="895915843" sldId="266"/>
            <ac:graphicFrameMk id="9" creationId="{2B23490F-5E67-405C-90BA-378C81EFF43B}"/>
          </ac:graphicFrameMkLst>
        </pc:graphicFrameChg>
        <pc:cxnChg chg="add del">
          <ac:chgData name="Shreesh Bhat" userId="08f3b6821541e0bb" providerId="LiveId" clId="{F9F65A61-51A7-4F3A-8A6B-61EAC379FF6D}" dt="2021-08-23T13:13:07.085" v="509"/>
          <ac:cxnSpMkLst>
            <pc:docMk/>
            <pc:sldMk cId="895915843" sldId="266"/>
            <ac:cxnSpMk id="26" creationId="{D28A9C89-B313-458F-9C85-515930A51A93}"/>
          </ac:cxnSpMkLst>
        </pc:cxnChg>
      </pc:sldChg>
      <pc:sldChg chg="modSp mod">
        <pc:chgData name="Shreesh Bhat" userId="08f3b6821541e0bb" providerId="LiveId" clId="{F9F65A61-51A7-4F3A-8A6B-61EAC379FF6D}" dt="2021-08-23T13:37:03.886" v="626" actId="20577"/>
        <pc:sldMkLst>
          <pc:docMk/>
          <pc:sldMk cId="265522590" sldId="308"/>
        </pc:sldMkLst>
        <pc:spChg chg="mod">
          <ac:chgData name="Shreesh Bhat" userId="08f3b6821541e0bb" providerId="LiveId" clId="{F9F65A61-51A7-4F3A-8A6B-61EAC379FF6D}" dt="2021-08-23T13:14:06.030" v="517"/>
          <ac:spMkLst>
            <pc:docMk/>
            <pc:sldMk cId="265522590" sldId="308"/>
            <ac:spMk id="2" creationId="{66A47F5C-50EC-416A-AE8C-6F6BB4225673}"/>
          </ac:spMkLst>
        </pc:spChg>
        <pc:spChg chg="mod">
          <ac:chgData name="Shreesh Bhat" userId="08f3b6821541e0bb" providerId="LiveId" clId="{F9F65A61-51A7-4F3A-8A6B-61EAC379FF6D}" dt="2021-08-23T13:37:03.886" v="626" actId="20577"/>
          <ac:spMkLst>
            <pc:docMk/>
            <pc:sldMk cId="265522590" sldId="308"/>
            <ac:spMk id="5" creationId="{C4269D00-C5A0-49AC-ADB1-9FC79EB821FE}"/>
          </ac:spMkLst>
        </pc:spChg>
      </pc:sldChg>
      <pc:sldChg chg="addSp delSp modSp mod">
        <pc:chgData name="Shreesh Bhat" userId="08f3b6821541e0bb" providerId="LiveId" clId="{F9F65A61-51A7-4F3A-8A6B-61EAC379FF6D}" dt="2021-08-23T13:30:21.651" v="589" actId="313"/>
        <pc:sldMkLst>
          <pc:docMk/>
          <pc:sldMk cId="2323966050" sldId="309"/>
        </pc:sldMkLst>
        <pc:spChg chg="mod">
          <ac:chgData name="Shreesh Bhat" userId="08f3b6821541e0bb" providerId="LiveId" clId="{F9F65A61-51A7-4F3A-8A6B-61EAC379FF6D}" dt="2021-08-23T13:14:06.030" v="517"/>
          <ac:spMkLst>
            <pc:docMk/>
            <pc:sldMk cId="2323966050" sldId="309"/>
            <ac:spMk id="2" creationId="{7802C395-B280-4023-A845-BFF683AD1B63}"/>
          </ac:spMkLst>
        </pc:spChg>
        <pc:spChg chg="mod">
          <ac:chgData name="Shreesh Bhat" userId="08f3b6821541e0bb" providerId="LiveId" clId="{F9F65A61-51A7-4F3A-8A6B-61EAC379FF6D}" dt="2021-08-23T13:30:21.651" v="589" actId="313"/>
          <ac:spMkLst>
            <pc:docMk/>
            <pc:sldMk cId="2323966050" sldId="309"/>
            <ac:spMk id="3" creationId="{24C2AC65-9A2C-463D-9BD8-C1A0395A4B32}"/>
          </ac:spMkLst>
        </pc:spChg>
        <pc:graphicFrameChg chg="add del mod">
          <ac:chgData name="Shreesh Bhat" userId="08f3b6821541e0bb" providerId="LiveId" clId="{F9F65A61-51A7-4F3A-8A6B-61EAC379FF6D}" dt="2021-08-22T13:26:23.501" v="63"/>
          <ac:graphicFrameMkLst>
            <pc:docMk/>
            <pc:sldMk cId="2323966050" sldId="309"/>
            <ac:graphicFrameMk id="4" creationId="{5081B257-FACE-4EC5-A422-FFD6CE65108E}"/>
          </ac:graphicFrameMkLst>
        </pc:graphicFrameChg>
        <pc:graphicFrameChg chg="add del mod">
          <ac:chgData name="Shreesh Bhat" userId="08f3b6821541e0bb" providerId="LiveId" clId="{F9F65A61-51A7-4F3A-8A6B-61EAC379FF6D}" dt="2021-08-22T13:26:30.931" v="65"/>
          <ac:graphicFrameMkLst>
            <pc:docMk/>
            <pc:sldMk cId="2323966050" sldId="309"/>
            <ac:graphicFrameMk id="5" creationId="{9D3D7B4D-1CD5-434D-A03E-4B610EFD805F}"/>
          </ac:graphicFrameMkLst>
        </pc:graphicFrameChg>
        <pc:graphicFrameChg chg="add del mod modGraphic">
          <ac:chgData name="Shreesh Bhat" userId="08f3b6821541e0bb" providerId="LiveId" clId="{F9F65A61-51A7-4F3A-8A6B-61EAC379FF6D}" dt="2021-08-22T13:27:08.565" v="71" actId="478"/>
          <ac:graphicFrameMkLst>
            <pc:docMk/>
            <pc:sldMk cId="2323966050" sldId="309"/>
            <ac:graphicFrameMk id="6" creationId="{13877CAD-C843-46E9-9773-5CCB084D4321}"/>
          </ac:graphicFrameMkLst>
        </pc:graphicFrameChg>
      </pc:sldChg>
      <pc:sldChg chg="modSp new mod ord">
        <pc:chgData name="Shreesh Bhat" userId="08f3b6821541e0bb" providerId="LiveId" clId="{F9F65A61-51A7-4F3A-8A6B-61EAC379FF6D}" dt="2021-08-23T13:14:06.030" v="517"/>
        <pc:sldMkLst>
          <pc:docMk/>
          <pc:sldMk cId="2677637968" sldId="310"/>
        </pc:sldMkLst>
        <pc:spChg chg="mod">
          <ac:chgData name="Shreesh Bhat" userId="08f3b6821541e0bb" providerId="LiveId" clId="{F9F65A61-51A7-4F3A-8A6B-61EAC379FF6D}" dt="2021-08-23T13:14:06.030" v="517"/>
          <ac:spMkLst>
            <pc:docMk/>
            <pc:sldMk cId="2677637968" sldId="310"/>
            <ac:spMk id="2" creationId="{99B6DEF9-99D8-44A8-9F62-21C6F1FE26B4}"/>
          </ac:spMkLst>
        </pc:spChg>
        <pc:spChg chg="mod">
          <ac:chgData name="Shreesh Bhat" userId="08f3b6821541e0bb" providerId="LiveId" clId="{F9F65A61-51A7-4F3A-8A6B-61EAC379FF6D}" dt="2021-08-23T13:14:06.030" v="517"/>
          <ac:spMkLst>
            <pc:docMk/>
            <pc:sldMk cId="2677637968" sldId="310"/>
            <ac:spMk id="3" creationId="{551EEE6A-6DD6-44F6-B5A8-002D92DD88E4}"/>
          </ac:spMkLst>
        </pc:spChg>
      </pc:sldChg>
      <pc:sldChg chg="addSp modSp new mod">
        <pc:chgData name="Shreesh Bhat" userId="08f3b6821541e0bb" providerId="LiveId" clId="{F9F65A61-51A7-4F3A-8A6B-61EAC379FF6D}" dt="2021-08-23T13:14:06.030" v="517"/>
        <pc:sldMkLst>
          <pc:docMk/>
          <pc:sldMk cId="3701743952" sldId="311"/>
        </pc:sldMkLst>
        <pc:spChg chg="mod">
          <ac:chgData name="Shreesh Bhat" userId="08f3b6821541e0bb" providerId="LiveId" clId="{F9F65A61-51A7-4F3A-8A6B-61EAC379FF6D}" dt="2021-08-23T13:14:06.030" v="517"/>
          <ac:spMkLst>
            <pc:docMk/>
            <pc:sldMk cId="3701743952" sldId="311"/>
            <ac:spMk id="2" creationId="{CD066DCC-D7EE-4313-8D77-1DC78C3B0185}"/>
          </ac:spMkLst>
        </pc:spChg>
        <pc:spChg chg="mod">
          <ac:chgData name="Shreesh Bhat" userId="08f3b6821541e0bb" providerId="LiveId" clId="{F9F65A61-51A7-4F3A-8A6B-61EAC379FF6D}" dt="2021-08-23T13:14:06.030" v="517"/>
          <ac:spMkLst>
            <pc:docMk/>
            <pc:sldMk cId="3701743952" sldId="311"/>
            <ac:spMk id="3" creationId="{8AB8F592-4082-43CB-828B-6D88A7597003}"/>
          </ac:spMkLst>
        </pc:spChg>
        <pc:spChg chg="add mod">
          <ac:chgData name="Shreesh Bhat" userId="08f3b6821541e0bb" providerId="LiveId" clId="{F9F65A61-51A7-4F3A-8A6B-61EAC379FF6D}" dt="2021-08-23T13:14:05.318" v="515" actId="1076"/>
          <ac:spMkLst>
            <pc:docMk/>
            <pc:sldMk cId="3701743952" sldId="311"/>
            <ac:spMk id="6" creationId="{ED08F4A6-A3F4-4D8A-89CB-0ADB3DDE7924}"/>
          </ac:spMkLst>
        </pc:spChg>
        <pc:picChg chg="add mod">
          <ac:chgData name="Shreesh Bhat" userId="08f3b6821541e0bb" providerId="LiveId" clId="{F9F65A61-51A7-4F3A-8A6B-61EAC379FF6D}" dt="2021-08-23T13:14:05.662" v="516" actId="1076"/>
          <ac:picMkLst>
            <pc:docMk/>
            <pc:sldMk cId="3701743952" sldId="311"/>
            <ac:picMk id="5" creationId="{D489C205-54A0-42D6-A242-FB47ABFC0D40}"/>
          </ac:picMkLst>
        </pc:picChg>
      </pc:sldChg>
      <pc:sldChg chg="modSp new mod">
        <pc:chgData name="Shreesh Bhat" userId="08f3b6821541e0bb" providerId="LiveId" clId="{F9F65A61-51A7-4F3A-8A6B-61EAC379FF6D}" dt="2021-08-23T13:14:06.030" v="517"/>
        <pc:sldMkLst>
          <pc:docMk/>
          <pc:sldMk cId="2379652570" sldId="312"/>
        </pc:sldMkLst>
        <pc:spChg chg="mod">
          <ac:chgData name="Shreesh Bhat" userId="08f3b6821541e0bb" providerId="LiveId" clId="{F9F65A61-51A7-4F3A-8A6B-61EAC379FF6D}" dt="2021-08-23T13:14:06.030" v="517"/>
          <ac:spMkLst>
            <pc:docMk/>
            <pc:sldMk cId="2379652570" sldId="312"/>
            <ac:spMk id="2" creationId="{73997084-6AD0-4ECC-829A-481E6D70AD28}"/>
          </ac:spMkLst>
        </pc:spChg>
        <pc:spChg chg="mod">
          <ac:chgData name="Shreesh Bhat" userId="08f3b6821541e0bb" providerId="LiveId" clId="{F9F65A61-51A7-4F3A-8A6B-61EAC379FF6D}" dt="2021-08-23T13:14:06.030" v="517"/>
          <ac:spMkLst>
            <pc:docMk/>
            <pc:sldMk cId="2379652570" sldId="312"/>
            <ac:spMk id="3" creationId="{343A9BF8-FD94-40B1-B450-5E1422DE815F}"/>
          </ac:spMkLst>
        </pc:spChg>
      </pc:sldChg>
      <pc:sldChg chg="modSp new mod">
        <pc:chgData name="Shreesh Bhat" userId="08f3b6821541e0bb" providerId="LiveId" clId="{F9F65A61-51A7-4F3A-8A6B-61EAC379FF6D}" dt="2021-08-23T13:34:24.701" v="614" actId="20577"/>
        <pc:sldMkLst>
          <pc:docMk/>
          <pc:sldMk cId="20745582" sldId="313"/>
        </pc:sldMkLst>
        <pc:spChg chg="mod">
          <ac:chgData name="Shreesh Bhat" userId="08f3b6821541e0bb" providerId="LiveId" clId="{F9F65A61-51A7-4F3A-8A6B-61EAC379FF6D}" dt="2021-08-23T13:29:05.645" v="557" actId="20577"/>
          <ac:spMkLst>
            <pc:docMk/>
            <pc:sldMk cId="20745582" sldId="313"/>
            <ac:spMk id="2" creationId="{C2294D80-FD4F-4C5B-8613-8C95DAF12166}"/>
          </ac:spMkLst>
        </pc:spChg>
        <pc:spChg chg="mod">
          <ac:chgData name="Shreesh Bhat" userId="08f3b6821541e0bb" providerId="LiveId" clId="{F9F65A61-51A7-4F3A-8A6B-61EAC379FF6D}" dt="2021-08-23T13:34:24.701" v="614" actId="20577"/>
          <ac:spMkLst>
            <pc:docMk/>
            <pc:sldMk cId="20745582" sldId="313"/>
            <ac:spMk id="3" creationId="{875407AA-BA28-4E3A-A4FC-17779A810B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4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007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8966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7813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7669AF7-7BEB-44E4-9852-375E34362B5B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77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949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5056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0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86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474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9/14/2021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9899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2D6E202-B606-4609-B914-27C9371A1F6D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9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eess?searchtype=author&amp;query=Zhang%2C+C" TargetMode="External"/><Relationship Id="rId7" Type="http://schemas.openxmlformats.org/officeDocument/2006/relationships/hyperlink" Target="https://arxiv.org/search/eess?searchtype=author&amp;query=Bom%2C+S" TargetMode="External"/><Relationship Id="rId2" Type="http://schemas.openxmlformats.org/officeDocument/2006/relationships/hyperlink" Target="https://arxiv.org/search/eess?searchtype=author&amp;query=Petrov%2C+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search/eess?searchtype=author&amp;query=Qian%2C+X" TargetMode="External"/><Relationship Id="rId5" Type="http://schemas.openxmlformats.org/officeDocument/2006/relationships/hyperlink" Target="https://arxiv.org/search/eess?searchtype=author&amp;query=Huang%2C+Y" TargetMode="External"/><Relationship Id="rId4" Type="http://schemas.openxmlformats.org/officeDocument/2006/relationships/hyperlink" Target="https://arxiv.org/search/eess?searchtype=author&amp;query=Yella%2C+J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4059" y="1438227"/>
            <a:ext cx="9531569" cy="2300427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 SENSING PREDICTION- SEAGATE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4386" y="3119346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Challenge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2B23490F-5E67-405C-90BA-378C81EFF4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1631254"/>
              </p:ext>
            </p:extLst>
          </p:nvPr>
        </p:nvGraphicFramePr>
        <p:xfrm>
          <a:off x="6374934" y="4048308"/>
          <a:ext cx="5437464" cy="204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902">
                  <a:extLst>
                    <a:ext uri="{9D8B030D-6E8A-4147-A177-3AD203B41FA5}">
                      <a16:colId xmlns:a16="http://schemas.microsoft.com/office/drawing/2014/main" val="2906937316"/>
                    </a:ext>
                  </a:extLst>
                </a:gridCol>
                <a:gridCol w="1816781">
                  <a:extLst>
                    <a:ext uri="{9D8B030D-6E8A-4147-A177-3AD203B41FA5}">
                      <a16:colId xmlns:a16="http://schemas.microsoft.com/office/drawing/2014/main" val="2142184895"/>
                    </a:ext>
                  </a:extLst>
                </a:gridCol>
                <a:gridCol w="1816781">
                  <a:extLst>
                    <a:ext uri="{9D8B030D-6E8A-4147-A177-3AD203B41FA5}">
                      <a16:colId xmlns:a16="http://schemas.microsoft.com/office/drawing/2014/main" val="2176879997"/>
                    </a:ext>
                  </a:extLst>
                </a:gridCol>
              </a:tblGrid>
              <a:tr h="334576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80489"/>
                  </a:ext>
                </a:extLst>
              </a:tr>
              <a:tr h="337807">
                <a:tc>
                  <a:txBody>
                    <a:bodyPr/>
                    <a:lstStyle/>
                    <a:p>
                      <a:r>
                        <a:rPr lang="en-US" dirty="0"/>
                        <a:t>Leelaprasad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01FE19BCS278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371875"/>
                  </a:ext>
                </a:extLst>
              </a:tr>
              <a:tr h="337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Shreesh Bhat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01FE20BCS411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756334"/>
                  </a:ext>
                </a:extLst>
              </a:tr>
              <a:tr h="337807">
                <a:tc>
                  <a:txBody>
                    <a:bodyPr/>
                    <a:lstStyle/>
                    <a:p>
                      <a:r>
                        <a:rPr lang="en-US" dirty="0"/>
                        <a:t>Dhananjay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01FE19BCS131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312152"/>
                  </a:ext>
                </a:extLst>
              </a:tr>
              <a:tr h="5855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Siri Revant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01FE19BCS126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272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6DCC-D7EE-4313-8D77-1DC78C3B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8F592-4082-43CB-828B-6D88A7597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89C205-54A0-42D6-A242-FB47ABFC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312" y="1830448"/>
            <a:ext cx="4220350" cy="2963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08F4A6-A3F4-4D8A-89CB-0ADB3DDE7924}"/>
              </a:ext>
            </a:extLst>
          </p:cNvPr>
          <p:cNvSpPr txBox="1"/>
          <p:nvPr/>
        </p:nvSpPr>
        <p:spPr>
          <a:xfrm>
            <a:off x="7964372" y="4777384"/>
            <a:ext cx="437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graphical representation of Data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74DD2D-1894-407B-9872-4E6B0722A340}"/>
              </a:ext>
            </a:extLst>
          </p:cNvPr>
          <p:cNvSpPr txBox="1"/>
          <p:nvPr/>
        </p:nvSpPr>
        <p:spPr>
          <a:xfrm>
            <a:off x="1097280" y="1980477"/>
            <a:ext cx="576533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X_train.npy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samples are 194042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sample contains 2 timestep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timestep will have 817 features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x_val.npy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samples are 34122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sample contains 2 timestep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timestep will have 817 features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x_test.npy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samples are 27326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sample contains 2 timestep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timestep will have 817 features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174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97084-6AD0-4ECC-829A-481E6D70A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A9BF8-FD94-40B1-B450-5E1422DE8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Data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label_train.npy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samples are 194042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labels are 11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label_val.npy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samples are 34122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labels are 11</a:t>
            </a:r>
          </a:p>
        </p:txBody>
      </p:sp>
    </p:spTree>
    <p:extLst>
      <p:ext uri="{BB962C8B-B14F-4D97-AF65-F5344CB8AC3E}">
        <p14:creationId xmlns:p14="http://schemas.microsoft.com/office/powerpoint/2010/main" val="237965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3757A-E0F3-44CA-9062-041BB0EF4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3A2F7-FB26-4699-AF23-13606A491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Input data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feature axis has 817 columns, which are again of 3 types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hot encoded integer values of categorical features – 0 to 726 column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features are scaled numerical features – 727 to 815 column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 indicator – 816 column</a:t>
            </a:r>
          </a:p>
          <a:p>
            <a:pPr marL="201168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42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44C25-D5A9-4919-A336-1A92DF96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models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861DC-67DD-4395-8AA3-37CE8090E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classification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143348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13DD3-DFF5-465B-9E2C-792DEDF0A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 to derive solution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1A05C-4C74-4565-A4A7-7D611BFE1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models to predict values having dependent variable with 2 classes.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independent variables can be binary or continuous.	</a:t>
            </a:r>
          </a:p>
          <a:p>
            <a:pPr marL="274320" lvl="1" indent="0">
              <a:buNone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function: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logistic function is a sigmoid function, which takes any binary or real input t, and outputs a value between zero and one.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logistic function	</a:t>
            </a:r>
          </a:p>
          <a:p>
            <a:pPr marL="27432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σ: R→(0,1) is defined as follows:	</a:t>
            </a:r>
          </a:p>
          <a:p>
            <a:pPr marL="27432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σ(t) =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e^t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e^t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+ 1).	</a:t>
            </a:r>
          </a:p>
          <a:p>
            <a:pPr marL="27432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 1 predictors: t = β0 + β1*x	</a:t>
            </a:r>
          </a:p>
          <a:p>
            <a:pPr marL="27432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 2 predictors: t = β0 + β1*x1 + β2*x2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97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F915-B860-4154-804B-862E7C88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 to derive solution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F7AD-40C1-4012-932A-83D1AF755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algorithm 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algorithm is one of the simplest Machine Learning model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simple to implement and robust to the noisy training data.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more effective if the training data is large.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given dataset is an Unsupervised data, clustering is one technique to predict the values by grouping similar data for dataset which do not have labels.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KNN algorithm the new data is added to existing clusters or data based on similarity.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KNN is a lazy learner model, it doesn’t learning from the training data instantly but stores the dataset and at the time of classification, it performs an action on the dataset.</a:t>
            </a:r>
          </a:p>
          <a:p>
            <a:pPr marL="274320" lvl="1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03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DEA6-EA08-407F-BF39-B54EDE2E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110C1-3913-4EC2-AC19-6BB5E1EEC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strike="noStrike" dirty="0">
                <a:effectLst/>
                <a:latin typeface="Lucida Gran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Sergei Petrov</a:t>
            </a:r>
            <a:r>
              <a:rPr lang="en-IN" sz="1800" b="0" i="0" dirty="0">
                <a:effectLst/>
                <a:latin typeface="Lucida Grande"/>
              </a:rPr>
              <a:t>, </a:t>
            </a:r>
            <a:r>
              <a:rPr lang="en-IN" sz="1800" b="0" i="0" strike="noStrike" dirty="0">
                <a:effectLst/>
                <a:latin typeface="Lucida Gran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Chao Zhang</a:t>
            </a:r>
            <a:r>
              <a:rPr lang="en-IN" sz="1800" b="0" i="0" dirty="0">
                <a:effectLst/>
                <a:latin typeface="Lucida Grande"/>
              </a:rPr>
              <a:t>, </a:t>
            </a:r>
            <a:r>
              <a:rPr lang="en-IN" sz="1800" b="0" i="0" strike="noStrike" dirty="0" err="1">
                <a:effectLst/>
                <a:latin typeface="Lucida Gran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Jaswanth</a:t>
            </a:r>
            <a:r>
              <a:rPr lang="en-IN" sz="1800" b="0" i="0" strike="noStrike" dirty="0">
                <a:solidFill>
                  <a:srgbClr val="CC9900"/>
                </a:solidFill>
                <a:effectLst/>
                <a:latin typeface="Lucida Gran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N" sz="1800" b="0" i="0" strike="noStrike" dirty="0" err="1">
                <a:effectLst/>
                <a:latin typeface="Lucida Gran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Yella</a:t>
            </a:r>
            <a:r>
              <a:rPr lang="en-IN" sz="1800" b="0" i="0" dirty="0">
                <a:effectLst/>
                <a:latin typeface="Lucida Grande"/>
              </a:rPr>
              <a:t>, </a:t>
            </a:r>
            <a:r>
              <a:rPr lang="en-IN" sz="1800" b="0" i="0" strike="noStrike" dirty="0">
                <a:effectLst/>
                <a:latin typeface="Lucida Grand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Yu Huang</a:t>
            </a:r>
            <a:r>
              <a:rPr lang="en-IN" sz="1800" b="0" i="0" dirty="0">
                <a:effectLst/>
                <a:latin typeface="Lucida Grande"/>
              </a:rPr>
              <a:t>, </a:t>
            </a:r>
            <a:r>
              <a:rPr lang="en-IN" sz="1800" b="0" i="0" strike="noStrike" dirty="0" err="1">
                <a:effectLst/>
                <a:latin typeface="Lucida Grand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Xiaoye</a:t>
            </a:r>
            <a:r>
              <a:rPr lang="en-IN" sz="1800" b="0" i="0" strike="noStrike" dirty="0">
                <a:effectLst/>
                <a:latin typeface="Lucida Grand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Qian</a:t>
            </a:r>
            <a:r>
              <a:rPr lang="en-IN" sz="1800" b="0" i="0" dirty="0">
                <a:effectLst/>
                <a:latin typeface="Lucida Grande"/>
              </a:rPr>
              <a:t>, </a:t>
            </a:r>
            <a:r>
              <a:rPr lang="en-IN" sz="1800" b="0" i="0" strike="noStrike" dirty="0" err="1">
                <a:effectLst/>
                <a:latin typeface="Lucida Grande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Sthitie</a:t>
            </a:r>
            <a:r>
              <a:rPr lang="en-IN" sz="1800" b="0" i="0" strike="noStrike" dirty="0">
                <a:effectLst/>
                <a:latin typeface="Lucida Grande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Bom</a:t>
            </a:r>
            <a:r>
              <a:rPr lang="en-IN" sz="1800" b="0" i="0" strike="noStrike" dirty="0">
                <a:effectLst/>
                <a:latin typeface="Lucida Grande"/>
              </a:rPr>
              <a:t>(2021)</a:t>
            </a:r>
            <a:r>
              <a:rPr lang="en-IN" sz="1800" i="0" strike="noStrike" dirty="0">
                <a:effectLst/>
                <a:latin typeface="Lucida Grande"/>
              </a:rPr>
              <a:t>.</a:t>
            </a:r>
          </a:p>
          <a:p>
            <a:pPr marL="0" indent="0" algn="l">
              <a:buNone/>
            </a:pPr>
            <a:r>
              <a:rPr lang="en-IN" sz="1800" i="0" strike="noStrike" dirty="0">
                <a:effectLst/>
                <a:latin typeface="Lucida Grande"/>
              </a:rPr>
              <a:t>     </a:t>
            </a:r>
            <a:r>
              <a:rPr lang="en-US" i="0" dirty="0">
                <a:solidFill>
                  <a:srgbClr val="000000"/>
                </a:solidFill>
                <a:effectLst/>
                <a:latin typeface="Lucida Grande"/>
              </a:rPr>
              <a:t>IEEE </a:t>
            </a:r>
            <a:r>
              <a:rPr lang="en-US" i="0" dirty="0" err="1">
                <a:solidFill>
                  <a:srgbClr val="000000"/>
                </a:solidFill>
                <a:effectLst/>
                <a:latin typeface="Lucida Grande"/>
              </a:rPr>
              <a:t>BigData</a:t>
            </a:r>
            <a:r>
              <a:rPr lang="en-US" i="0" dirty="0">
                <a:solidFill>
                  <a:srgbClr val="000000"/>
                </a:solidFill>
                <a:effectLst/>
                <a:latin typeface="Lucida Grande"/>
              </a:rPr>
              <a:t> 2021 Cup: Soft Sensing at Scale</a:t>
            </a:r>
          </a:p>
          <a:p>
            <a:pPr marL="0" indent="0">
              <a:buNone/>
            </a:pPr>
            <a:br>
              <a:rPr lang="en-US" dirty="0"/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279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517</TotalTime>
  <Words>484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Lucida Grande</vt:lpstr>
      <vt:lpstr>Rockwell</vt:lpstr>
      <vt:lpstr>Rockwell Condensed</vt:lpstr>
      <vt:lpstr>Times New Roman</vt:lpstr>
      <vt:lpstr>Wingdings</vt:lpstr>
      <vt:lpstr>Wood Type</vt:lpstr>
      <vt:lpstr>SOFT SENSING PREDICTION- SEAGATE</vt:lpstr>
      <vt:lpstr>Understanding of data</vt:lpstr>
      <vt:lpstr>Understanding of Data</vt:lpstr>
      <vt:lpstr>Understanding of Data</vt:lpstr>
      <vt:lpstr>Learning models</vt:lpstr>
      <vt:lpstr>Proposed approach to derive solution</vt:lpstr>
      <vt:lpstr>Proposed approach to derive solution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SENSING AT SCALE - SEAGATE</dc:title>
  <dc:creator>Shreesh Bhat</dc:creator>
  <cp:lastModifiedBy>siri revant</cp:lastModifiedBy>
  <cp:revision>19</cp:revision>
  <dcterms:created xsi:type="dcterms:W3CDTF">2021-08-22T12:48:56Z</dcterms:created>
  <dcterms:modified xsi:type="dcterms:W3CDTF">2021-09-14T03:30:13Z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