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0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5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96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2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2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2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5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4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2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7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0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8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5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1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1811-F6DA-4D95-B9DE-D73FA598B70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4218D5-7773-43A8-847F-14B4456F1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2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6E09-C932-466C-9A80-0FC872D1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7" y="741989"/>
            <a:ext cx="7766936" cy="1646302"/>
          </a:xfrm>
        </p:spPr>
        <p:txBody>
          <a:bodyPr/>
          <a:lstStyle/>
          <a:p>
            <a:r>
              <a:rPr lang="en-IN" dirty="0"/>
              <a:t>KLE TECHNOLOGICAL 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833B2-8B37-41A8-A1A5-36CDE1EF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249" y="2538378"/>
            <a:ext cx="7766936" cy="890622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-OOPS COURSE PROJECT</a:t>
            </a:r>
          </a:p>
          <a:p>
            <a:pPr algn="l"/>
            <a:r>
              <a:rPr lang="en-IN" sz="9600" dirty="0"/>
              <a:t>Team Members:</a:t>
            </a:r>
          </a:p>
          <a:p>
            <a:pPr marL="342900" indent="-342900" algn="l">
              <a:buAutoNum type="arabicPeriod"/>
            </a:pPr>
            <a:r>
              <a:rPr lang="en-IN" sz="9600" dirty="0"/>
              <a:t>Siri Shivashankar Revant - 01fe19bcs126</a:t>
            </a:r>
          </a:p>
          <a:p>
            <a:pPr marL="342900" indent="-342900" algn="l">
              <a:buAutoNum type="arabicPeriod"/>
            </a:pPr>
            <a:r>
              <a:rPr lang="en-IN" sz="9600" dirty="0" err="1"/>
              <a:t>Shreesh</a:t>
            </a:r>
            <a:r>
              <a:rPr lang="en-IN" sz="9600" dirty="0"/>
              <a:t> Bhat                  - 01fe20bcs411</a:t>
            </a:r>
          </a:p>
          <a:p>
            <a:pPr marL="342900" indent="-342900" algn="l">
              <a:buAutoNum type="arabicPeriod"/>
            </a:pPr>
            <a:r>
              <a:rPr lang="en-IN" sz="9600" dirty="0"/>
              <a:t>Dhananjay Kalburgi        -  01fe19bcs131</a:t>
            </a:r>
          </a:p>
          <a:p>
            <a:pPr marL="342900" indent="-342900" algn="l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1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CE7-7B9F-4CC2-BA09-66BBE3FF1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029C8-2878-4C9C-A0D4-17233434D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Travel Agency Management System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1564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F09-1A0F-4D52-AE74-9EC518B2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FCEE-4481-401D-A50A-83B94EA0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the name suggests, with travel agency management system, we plan on assisting individuals with booking Hotel reservations and furthermore help them book tickets </a:t>
            </a:r>
            <a:r>
              <a:rPr lang="en-US" sz="2400"/>
              <a:t>for train </a:t>
            </a:r>
            <a:r>
              <a:rPr lang="en-US" sz="2400" dirty="0"/>
              <a:t>or road transport.</a:t>
            </a:r>
          </a:p>
          <a:p>
            <a:r>
              <a:rPr lang="en-US" sz="2400" dirty="0"/>
              <a:t>The design pattern used: factory pattern.									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150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81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KLE TECHNOLOGICAL UNIVERSITY</vt:lpstr>
      <vt:lpstr>Problem statement-</vt:lpstr>
      <vt:lpstr>PROJECT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 Management System</dc:title>
  <dc:creator>01fe20bcs411</dc:creator>
  <cp:lastModifiedBy>Siri revant</cp:lastModifiedBy>
  <cp:revision>10</cp:revision>
  <dcterms:created xsi:type="dcterms:W3CDTF">2021-04-27T12:29:47Z</dcterms:created>
  <dcterms:modified xsi:type="dcterms:W3CDTF">2021-05-04T10:28:11Z</dcterms:modified>
</cp:coreProperties>
</file>