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E8B51-B0B2-4272-817F-4D1C83E6A0BE}" v="150" dt="2024-10-01T17:56:19.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sha o" userId="5d2b4f00e91b8dfc" providerId="LiveId" clId="{2A7E8B51-B0B2-4272-817F-4D1C83E6A0BE}"/>
    <pc:docChg chg="undo custSel addSld modSld sldOrd">
      <pc:chgData name="sirisha o" userId="5d2b4f00e91b8dfc" providerId="LiveId" clId="{2A7E8B51-B0B2-4272-817F-4D1C83E6A0BE}" dt="2024-10-01T17:57:47.250" v="196"/>
      <pc:docMkLst>
        <pc:docMk/>
      </pc:docMkLst>
      <pc:sldChg chg="addSp delSp modSp mod ord">
        <pc:chgData name="sirisha o" userId="5d2b4f00e91b8dfc" providerId="LiveId" clId="{2A7E8B51-B0B2-4272-817F-4D1C83E6A0BE}" dt="2024-10-01T17:52:33.634" v="155" actId="14100"/>
        <pc:sldMkLst>
          <pc:docMk/>
          <pc:sldMk cId="2180229770" sldId="265"/>
        </pc:sldMkLst>
        <pc:spChg chg="del">
          <ac:chgData name="sirisha o" userId="5d2b4f00e91b8dfc" providerId="LiveId" clId="{2A7E8B51-B0B2-4272-817F-4D1C83E6A0BE}" dt="2024-10-01T17:50:25.074" v="140"/>
          <ac:spMkLst>
            <pc:docMk/>
            <pc:sldMk cId="2180229770" sldId="265"/>
            <ac:spMk id="3" creationId="{B46A1EAD-77CC-65F0-759F-017EAA4CA0C9}"/>
          </ac:spMkLst>
        </pc:spChg>
        <pc:picChg chg="add mod">
          <ac:chgData name="sirisha o" userId="5d2b4f00e91b8dfc" providerId="LiveId" clId="{2A7E8B51-B0B2-4272-817F-4D1C83E6A0BE}" dt="2024-10-01T17:52:33.634" v="155" actId="14100"/>
          <ac:picMkLst>
            <pc:docMk/>
            <pc:sldMk cId="2180229770" sldId="265"/>
            <ac:picMk id="5" creationId="{EB9E343D-0B07-6384-C819-6646D0029396}"/>
          </ac:picMkLst>
        </pc:picChg>
      </pc:sldChg>
      <pc:sldChg chg="addSp delSp modSp">
        <pc:chgData name="sirisha o" userId="5d2b4f00e91b8dfc" providerId="LiveId" clId="{2A7E8B51-B0B2-4272-817F-4D1C83E6A0BE}" dt="2024-10-01T17:31:31.194" v="6" actId="21"/>
        <pc:sldMkLst>
          <pc:docMk/>
          <pc:sldMk cId="2737417184" sldId="266"/>
        </pc:sldMkLst>
        <pc:spChg chg="del">
          <ac:chgData name="sirisha o" userId="5d2b4f00e91b8dfc" providerId="LiveId" clId="{2A7E8B51-B0B2-4272-817F-4D1C83E6A0BE}" dt="2024-10-01T17:30:18.173" v="0"/>
          <ac:spMkLst>
            <pc:docMk/>
            <pc:sldMk cId="2737417184" sldId="266"/>
            <ac:spMk id="3" creationId="{697691F6-0D73-F58B-1967-ABC7B26304E1}"/>
          </ac:spMkLst>
        </pc:spChg>
        <pc:spChg chg="add mod">
          <ac:chgData name="sirisha o" userId="5d2b4f00e91b8dfc" providerId="LiveId" clId="{2A7E8B51-B0B2-4272-817F-4D1C83E6A0BE}" dt="2024-10-01T17:31:31.194" v="6" actId="21"/>
          <ac:spMkLst>
            <pc:docMk/>
            <pc:sldMk cId="2737417184" sldId="266"/>
            <ac:spMk id="4" creationId="{F2790A6F-B947-3024-7064-465449DA36AC}"/>
          </ac:spMkLst>
        </pc:spChg>
        <pc:picChg chg="add del mod">
          <ac:chgData name="sirisha o" userId="5d2b4f00e91b8dfc" providerId="LiveId" clId="{2A7E8B51-B0B2-4272-817F-4D1C83E6A0BE}" dt="2024-10-01T17:31:31.194" v="6" actId="21"/>
          <ac:picMkLst>
            <pc:docMk/>
            <pc:sldMk cId="2737417184" sldId="266"/>
            <ac:picMk id="1026" creationId="{AA318661-37C5-0905-338E-394410FACAA7}"/>
          </ac:picMkLst>
        </pc:picChg>
      </pc:sldChg>
      <pc:sldChg chg="addSp modSp new">
        <pc:chgData name="sirisha o" userId="5d2b4f00e91b8dfc" providerId="LiveId" clId="{2A7E8B51-B0B2-4272-817F-4D1C83E6A0BE}" dt="2024-10-01T17:35:59.510" v="56" actId="14100"/>
        <pc:sldMkLst>
          <pc:docMk/>
          <pc:sldMk cId="3523692738" sldId="267"/>
        </pc:sldMkLst>
        <pc:picChg chg="add mod">
          <ac:chgData name="sirisha o" userId="5d2b4f00e91b8dfc" providerId="LiveId" clId="{2A7E8B51-B0B2-4272-817F-4D1C83E6A0BE}" dt="2024-10-01T17:35:45.906" v="54" actId="14100"/>
          <ac:picMkLst>
            <pc:docMk/>
            <pc:sldMk cId="3523692738" sldId="267"/>
            <ac:picMk id="1026" creationId="{AA318661-37C5-0905-338E-394410FACAA7}"/>
          </ac:picMkLst>
        </pc:picChg>
        <pc:picChg chg="add mod">
          <ac:chgData name="sirisha o" userId="5d2b4f00e91b8dfc" providerId="LiveId" clId="{2A7E8B51-B0B2-4272-817F-4D1C83E6A0BE}" dt="2024-10-01T17:35:59.510" v="56" actId="14100"/>
          <ac:picMkLst>
            <pc:docMk/>
            <pc:sldMk cId="3523692738" sldId="267"/>
            <ac:picMk id="2050" creationId="{64801970-CF38-C58F-DB0C-2638B1906162}"/>
          </ac:picMkLst>
        </pc:picChg>
        <pc:picChg chg="add mod">
          <ac:chgData name="sirisha o" userId="5d2b4f00e91b8dfc" providerId="LiveId" clId="{2A7E8B51-B0B2-4272-817F-4D1C83E6A0BE}" dt="2024-10-01T17:33:05.560" v="31" actId="1076"/>
          <ac:picMkLst>
            <pc:docMk/>
            <pc:sldMk cId="3523692738" sldId="267"/>
            <ac:picMk id="2052" creationId="{5553AF59-0938-A862-D070-8C75AEB9B801}"/>
          </ac:picMkLst>
        </pc:picChg>
        <pc:picChg chg="add mod">
          <ac:chgData name="sirisha o" userId="5d2b4f00e91b8dfc" providerId="LiveId" clId="{2A7E8B51-B0B2-4272-817F-4D1C83E6A0BE}" dt="2024-10-01T17:35:35.042" v="53" actId="14100"/>
          <ac:picMkLst>
            <pc:docMk/>
            <pc:sldMk cId="3523692738" sldId="267"/>
            <ac:picMk id="2054" creationId="{ED8DD44F-8894-62BB-2AA5-DEE36A2B5C8C}"/>
          </ac:picMkLst>
        </pc:picChg>
        <pc:picChg chg="add mod">
          <ac:chgData name="sirisha o" userId="5d2b4f00e91b8dfc" providerId="LiveId" clId="{2A7E8B51-B0B2-4272-817F-4D1C83E6A0BE}" dt="2024-10-01T17:35:09.170" v="49" actId="14100"/>
          <ac:picMkLst>
            <pc:docMk/>
            <pc:sldMk cId="3523692738" sldId="267"/>
            <ac:picMk id="2056" creationId="{7EDE3803-DED2-0CE3-C32D-70AE9A363178}"/>
          </ac:picMkLst>
        </pc:picChg>
      </pc:sldChg>
      <pc:sldChg chg="addSp modSp new">
        <pc:chgData name="sirisha o" userId="5d2b4f00e91b8dfc" providerId="LiveId" clId="{2A7E8B51-B0B2-4272-817F-4D1C83E6A0BE}" dt="2024-10-01T17:52:49.576" v="156"/>
        <pc:sldMkLst>
          <pc:docMk/>
          <pc:sldMk cId="2382419285" sldId="268"/>
        </pc:sldMkLst>
        <pc:picChg chg="add mod">
          <ac:chgData name="sirisha o" userId="5d2b4f00e91b8dfc" providerId="LiveId" clId="{2A7E8B51-B0B2-4272-817F-4D1C83E6A0BE}" dt="2024-10-01T17:52:49.576" v="156"/>
          <ac:picMkLst>
            <pc:docMk/>
            <pc:sldMk cId="2382419285" sldId="268"/>
            <ac:picMk id="3074" creationId="{19EADD4D-6A49-981E-540E-7DB89094D69F}"/>
          </ac:picMkLst>
        </pc:picChg>
        <pc:picChg chg="add mod">
          <ac:chgData name="sirisha o" userId="5d2b4f00e91b8dfc" providerId="LiveId" clId="{2A7E8B51-B0B2-4272-817F-4D1C83E6A0BE}" dt="2024-10-01T17:44:32.598" v="98" actId="14100"/>
          <ac:picMkLst>
            <pc:docMk/>
            <pc:sldMk cId="2382419285" sldId="268"/>
            <ac:picMk id="3076" creationId="{10EA163D-41E6-0785-75E0-8F6EB2744153}"/>
          </ac:picMkLst>
        </pc:picChg>
        <pc:picChg chg="add mod">
          <ac:chgData name="sirisha o" userId="5d2b4f00e91b8dfc" providerId="LiveId" clId="{2A7E8B51-B0B2-4272-817F-4D1C83E6A0BE}" dt="2024-10-01T17:43:35.522" v="89" actId="14100"/>
          <ac:picMkLst>
            <pc:docMk/>
            <pc:sldMk cId="2382419285" sldId="268"/>
            <ac:picMk id="3078" creationId="{027D2933-B7A8-6CCD-8520-CC8135C74F9E}"/>
          </ac:picMkLst>
        </pc:picChg>
        <pc:picChg chg="add mod">
          <ac:chgData name="sirisha o" userId="5d2b4f00e91b8dfc" providerId="LiveId" clId="{2A7E8B51-B0B2-4272-817F-4D1C83E6A0BE}" dt="2024-10-01T17:42:48.354" v="80" actId="14100"/>
          <ac:picMkLst>
            <pc:docMk/>
            <pc:sldMk cId="2382419285" sldId="268"/>
            <ac:picMk id="3080" creationId="{CA05E3B4-7654-6BC2-3504-729BA34B414F}"/>
          </ac:picMkLst>
        </pc:picChg>
        <pc:picChg chg="add mod">
          <ac:chgData name="sirisha o" userId="5d2b4f00e91b8dfc" providerId="LiveId" clId="{2A7E8B51-B0B2-4272-817F-4D1C83E6A0BE}" dt="2024-10-01T17:44:09.025" v="94" actId="14100"/>
          <ac:picMkLst>
            <pc:docMk/>
            <pc:sldMk cId="2382419285" sldId="268"/>
            <ac:picMk id="3082" creationId="{CC258595-7F3C-92BE-45CE-88F8DD374815}"/>
          </ac:picMkLst>
        </pc:picChg>
      </pc:sldChg>
      <pc:sldChg chg="addSp modSp new">
        <pc:chgData name="sirisha o" userId="5d2b4f00e91b8dfc" providerId="LiveId" clId="{2A7E8B51-B0B2-4272-817F-4D1C83E6A0BE}" dt="2024-10-01T17:49:44.036" v="139" actId="14100"/>
        <pc:sldMkLst>
          <pc:docMk/>
          <pc:sldMk cId="2366914128" sldId="269"/>
        </pc:sldMkLst>
        <pc:picChg chg="add mod">
          <ac:chgData name="sirisha o" userId="5d2b4f00e91b8dfc" providerId="LiveId" clId="{2A7E8B51-B0B2-4272-817F-4D1C83E6A0BE}" dt="2024-10-01T17:49:32.387" v="137" actId="14100"/>
          <ac:picMkLst>
            <pc:docMk/>
            <pc:sldMk cId="2366914128" sldId="269"/>
            <ac:picMk id="4098" creationId="{5D95CFFC-4BB7-E3E9-C585-AFC818C75A78}"/>
          </ac:picMkLst>
        </pc:picChg>
        <pc:picChg chg="add">
          <ac:chgData name="sirisha o" userId="5d2b4f00e91b8dfc" providerId="LiveId" clId="{2A7E8B51-B0B2-4272-817F-4D1C83E6A0BE}" dt="2024-10-01T17:46:48.711" v="105"/>
          <ac:picMkLst>
            <pc:docMk/>
            <pc:sldMk cId="2366914128" sldId="269"/>
            <ac:picMk id="4100" creationId="{B8A40D1A-ECA8-0C68-2E3C-38AB60D8AA19}"/>
          </ac:picMkLst>
        </pc:picChg>
        <pc:picChg chg="add mod">
          <ac:chgData name="sirisha o" userId="5d2b4f00e91b8dfc" providerId="LiveId" clId="{2A7E8B51-B0B2-4272-817F-4D1C83E6A0BE}" dt="2024-10-01T17:49:23.800" v="136" actId="14100"/>
          <ac:picMkLst>
            <pc:docMk/>
            <pc:sldMk cId="2366914128" sldId="269"/>
            <ac:picMk id="4102" creationId="{B8E128E3-C4DB-3AE0-A95E-04F7DB99581B}"/>
          </ac:picMkLst>
        </pc:picChg>
        <pc:picChg chg="add mod">
          <ac:chgData name="sirisha o" userId="5d2b4f00e91b8dfc" providerId="LiveId" clId="{2A7E8B51-B0B2-4272-817F-4D1C83E6A0BE}" dt="2024-10-01T17:49:38.149" v="138" actId="14100"/>
          <ac:picMkLst>
            <pc:docMk/>
            <pc:sldMk cId="2366914128" sldId="269"/>
            <ac:picMk id="4104" creationId="{519445DA-E48F-64BD-F2CF-612B8EB801A4}"/>
          </ac:picMkLst>
        </pc:picChg>
        <pc:picChg chg="add mod">
          <ac:chgData name="sirisha o" userId="5d2b4f00e91b8dfc" providerId="LiveId" clId="{2A7E8B51-B0B2-4272-817F-4D1C83E6A0BE}" dt="2024-10-01T17:47:54.116" v="116" actId="14100"/>
          <ac:picMkLst>
            <pc:docMk/>
            <pc:sldMk cId="2366914128" sldId="269"/>
            <ac:picMk id="4106" creationId="{31B205E1-E5F3-D58F-353B-9CCF04394327}"/>
          </ac:picMkLst>
        </pc:picChg>
        <pc:picChg chg="add mod">
          <ac:chgData name="sirisha o" userId="5d2b4f00e91b8dfc" providerId="LiveId" clId="{2A7E8B51-B0B2-4272-817F-4D1C83E6A0BE}" dt="2024-10-01T17:49:44.036" v="139" actId="14100"/>
          <ac:picMkLst>
            <pc:docMk/>
            <pc:sldMk cId="2366914128" sldId="269"/>
            <ac:picMk id="4108" creationId="{B11CE86F-0CE6-35CA-A630-55EC263F05E8}"/>
          </ac:picMkLst>
        </pc:picChg>
      </pc:sldChg>
      <pc:sldChg chg="addSp modSp new mod">
        <pc:chgData name="sirisha o" userId="5d2b4f00e91b8dfc" providerId="LiveId" clId="{2A7E8B51-B0B2-4272-817F-4D1C83E6A0BE}" dt="2024-10-01T17:56:54.433" v="192" actId="1076"/>
        <pc:sldMkLst>
          <pc:docMk/>
          <pc:sldMk cId="3240156025" sldId="270"/>
        </pc:sldMkLst>
        <pc:spChg chg="mod">
          <ac:chgData name="sirisha o" userId="5d2b4f00e91b8dfc" providerId="LiveId" clId="{2A7E8B51-B0B2-4272-817F-4D1C83E6A0BE}" dt="2024-10-01T17:53:33.480" v="159" actId="27636"/>
          <ac:spMkLst>
            <pc:docMk/>
            <pc:sldMk cId="3240156025" sldId="270"/>
            <ac:spMk id="2" creationId="{36BF9866-539A-8D34-89ED-E78B7177CEE4}"/>
          </ac:spMkLst>
        </pc:spChg>
        <pc:picChg chg="add mod">
          <ac:chgData name="sirisha o" userId="5d2b4f00e91b8dfc" providerId="LiveId" clId="{2A7E8B51-B0B2-4272-817F-4D1C83E6A0BE}" dt="2024-10-01T17:54:07.898" v="165" actId="1076"/>
          <ac:picMkLst>
            <pc:docMk/>
            <pc:sldMk cId="3240156025" sldId="270"/>
            <ac:picMk id="4" creationId="{A719196F-9C75-6BF9-8838-0D8339CED8EA}"/>
          </ac:picMkLst>
        </pc:picChg>
        <pc:picChg chg="add mod">
          <ac:chgData name="sirisha o" userId="5d2b4f00e91b8dfc" providerId="LiveId" clId="{2A7E8B51-B0B2-4272-817F-4D1C83E6A0BE}" dt="2024-10-01T17:55:36.889" v="178" actId="1076"/>
          <ac:picMkLst>
            <pc:docMk/>
            <pc:sldMk cId="3240156025" sldId="270"/>
            <ac:picMk id="6" creationId="{59D84B3A-C520-FA16-D26C-4CF9FF981F3F}"/>
          </ac:picMkLst>
        </pc:picChg>
        <pc:picChg chg="add mod">
          <ac:chgData name="sirisha o" userId="5d2b4f00e91b8dfc" providerId="LiveId" clId="{2A7E8B51-B0B2-4272-817F-4D1C83E6A0BE}" dt="2024-10-01T17:55:43.351" v="179" actId="1076"/>
          <ac:picMkLst>
            <pc:docMk/>
            <pc:sldMk cId="3240156025" sldId="270"/>
            <ac:picMk id="8" creationId="{2E707B69-0692-862E-A7F9-A904CB5972E5}"/>
          </ac:picMkLst>
        </pc:picChg>
        <pc:picChg chg="add mod">
          <ac:chgData name="sirisha o" userId="5d2b4f00e91b8dfc" providerId="LiveId" clId="{2A7E8B51-B0B2-4272-817F-4D1C83E6A0BE}" dt="2024-10-01T17:56:54.433" v="192" actId="1076"/>
          <ac:picMkLst>
            <pc:docMk/>
            <pc:sldMk cId="3240156025" sldId="270"/>
            <ac:picMk id="10" creationId="{93C3D773-DEB5-51AB-E761-B2ED19A99089}"/>
          </ac:picMkLst>
        </pc:picChg>
        <pc:picChg chg="add mod">
          <ac:chgData name="sirisha o" userId="5d2b4f00e91b8dfc" providerId="LiveId" clId="{2A7E8B51-B0B2-4272-817F-4D1C83E6A0BE}" dt="2024-10-01T17:56:44.551" v="190" actId="1076"/>
          <ac:picMkLst>
            <pc:docMk/>
            <pc:sldMk cId="3240156025" sldId="270"/>
            <ac:picMk id="12" creationId="{AEED7AC7-7837-971A-0056-190D9F2FA53C}"/>
          </ac:picMkLst>
        </pc:picChg>
      </pc:sldChg>
      <pc:sldChg chg="modSp new mod">
        <pc:chgData name="sirisha o" userId="5d2b4f00e91b8dfc" providerId="LiveId" clId="{2A7E8B51-B0B2-4272-817F-4D1C83E6A0BE}" dt="2024-10-01T17:57:47.250" v="196"/>
        <pc:sldMkLst>
          <pc:docMk/>
          <pc:sldMk cId="3040522911" sldId="271"/>
        </pc:sldMkLst>
        <pc:spChg chg="mod">
          <ac:chgData name="sirisha o" userId="5d2b4f00e91b8dfc" providerId="LiveId" clId="{2A7E8B51-B0B2-4272-817F-4D1C83E6A0BE}" dt="2024-10-01T17:57:20.579" v="195" actId="27636"/>
          <ac:spMkLst>
            <pc:docMk/>
            <pc:sldMk cId="3040522911" sldId="271"/>
            <ac:spMk id="2" creationId="{E867A48C-7ADA-3353-FD82-5B489DDFEFF9}"/>
          </ac:spMkLst>
        </pc:spChg>
        <pc:spChg chg="mod">
          <ac:chgData name="sirisha o" userId="5d2b4f00e91b8dfc" providerId="LiveId" clId="{2A7E8B51-B0B2-4272-817F-4D1C83E6A0BE}" dt="2024-10-01T17:57:47.250" v="196"/>
          <ac:spMkLst>
            <pc:docMk/>
            <pc:sldMk cId="3040522911" sldId="271"/>
            <ac:spMk id="3" creationId="{89DDFF4B-40C7-12E6-7B81-B1CB4D83CD26}"/>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9B0BEB-07EE-4A5C-8547-84D5CD79939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34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A7E4-FF31-443D-803D-A06D43729A6A}"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B0BEB-07EE-4A5C-8547-84D5CD799391}" type="slidenum">
              <a:rPr lang="en-IN" smtClean="0"/>
              <a:t>‹#›</a:t>
            </a:fld>
            <a:endParaRPr lang="en-IN"/>
          </a:p>
        </p:txBody>
      </p:sp>
    </p:spTree>
    <p:extLst>
      <p:ext uri="{BB962C8B-B14F-4D97-AF65-F5344CB8AC3E}">
        <p14:creationId xmlns:p14="http://schemas.microsoft.com/office/powerpoint/2010/main" val="7785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68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9870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spTree>
    <p:extLst>
      <p:ext uri="{BB962C8B-B14F-4D97-AF65-F5344CB8AC3E}">
        <p14:creationId xmlns:p14="http://schemas.microsoft.com/office/powerpoint/2010/main" val="127325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56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329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43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09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spTree>
    <p:extLst>
      <p:ext uri="{BB962C8B-B14F-4D97-AF65-F5344CB8AC3E}">
        <p14:creationId xmlns:p14="http://schemas.microsoft.com/office/powerpoint/2010/main" val="25123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BA7E4-FF31-443D-803D-A06D43729A6A}"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B0BEB-07EE-4A5C-8547-84D5CD79939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BA7E4-FF31-443D-803D-A06D43729A6A}"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B0BEB-07EE-4A5C-8547-84D5CD799391}"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97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BA7E4-FF31-443D-803D-A06D43729A6A}"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B0BEB-07EE-4A5C-8547-84D5CD79939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202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BA7E4-FF31-443D-803D-A06D43729A6A}"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B0BEB-07EE-4A5C-8547-84D5CD7993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56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BA7E4-FF31-443D-803D-A06D43729A6A}"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B0BEB-07EE-4A5C-8547-84D5CD799391}" type="slidenum">
              <a:rPr lang="en-IN" smtClean="0"/>
              <a:t>‹#›</a:t>
            </a:fld>
            <a:endParaRPr lang="en-IN"/>
          </a:p>
        </p:txBody>
      </p:sp>
    </p:spTree>
    <p:extLst>
      <p:ext uri="{BB962C8B-B14F-4D97-AF65-F5344CB8AC3E}">
        <p14:creationId xmlns:p14="http://schemas.microsoft.com/office/powerpoint/2010/main" val="130792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A7E4-FF31-443D-803D-A06D43729A6A}"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B0BEB-07EE-4A5C-8547-84D5CD79939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80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A7E4-FF31-443D-803D-A06D43729A6A}"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B0BEB-07EE-4A5C-8547-84D5CD799391}" type="slidenum">
              <a:rPr lang="en-IN" smtClean="0"/>
              <a:t>‹#›</a:t>
            </a:fld>
            <a:endParaRPr lang="en-IN"/>
          </a:p>
        </p:txBody>
      </p:sp>
    </p:spTree>
    <p:extLst>
      <p:ext uri="{BB962C8B-B14F-4D97-AF65-F5344CB8AC3E}">
        <p14:creationId xmlns:p14="http://schemas.microsoft.com/office/powerpoint/2010/main" val="295812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CBA7E4-FF31-443D-803D-A06D43729A6A}" type="datetimeFigureOut">
              <a:rPr lang="en-IN" smtClean="0"/>
              <a:t>01-10-2024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9B0BEB-07EE-4A5C-8547-84D5CD799391}" type="slidenum">
              <a:rPr lang="en-IN" smtClean="0"/>
              <a:t>‹#›</a:t>
            </a:fld>
            <a:endParaRPr lang="en-IN"/>
          </a:p>
        </p:txBody>
      </p:sp>
    </p:spTree>
    <p:extLst>
      <p:ext uri="{BB962C8B-B14F-4D97-AF65-F5344CB8AC3E}">
        <p14:creationId xmlns:p14="http://schemas.microsoft.com/office/powerpoint/2010/main" val="228895228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746A-EE20-1004-7E16-ABDDA9266E8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2520D1F-D289-14C9-1A17-365465D09269}"/>
              </a:ext>
            </a:extLst>
          </p:cNvPr>
          <p:cNvSpPr>
            <a:spLocks noGrp="1"/>
          </p:cNvSpPr>
          <p:nvPr>
            <p:ph type="subTitle" idx="1"/>
          </p:nvPr>
        </p:nvSpPr>
        <p:spPr/>
        <p:txBody>
          <a:bodyPr/>
          <a:lstStyle/>
          <a:p>
            <a:endParaRPr lang="en-IN" dirty="0"/>
          </a:p>
        </p:txBody>
      </p:sp>
      <p:pic>
        <p:nvPicPr>
          <p:cNvPr id="1028" name="Picture 4" descr="Premium Photo | Agriculture technology farmer man using smartphone ...">
            <a:extLst>
              <a:ext uri="{FF2B5EF4-FFF2-40B4-BE49-F238E27FC236}">
                <a16:creationId xmlns:a16="http://schemas.microsoft.com/office/drawing/2014/main" id="{D2C35F56-D313-CCCF-1E1E-975A7FA54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 y="-1"/>
            <a:ext cx="12194165" cy="6856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2F12A2-DEB9-AD6A-8B26-0537C1B36349}"/>
              </a:ext>
            </a:extLst>
          </p:cNvPr>
          <p:cNvSpPr txBox="1"/>
          <p:nvPr/>
        </p:nvSpPr>
        <p:spPr>
          <a:xfrm>
            <a:off x="7337234" y="583894"/>
            <a:ext cx="4649118" cy="4278094"/>
          </a:xfrm>
          <a:prstGeom prst="rect">
            <a:avLst/>
          </a:prstGeom>
          <a:noFill/>
        </p:spPr>
        <p:txBody>
          <a:bodyPr wrap="square" rtlCol="0">
            <a:spAutoFit/>
          </a:bodyPr>
          <a:lstStyle/>
          <a:p>
            <a:r>
              <a:rPr lang="en-IN" sz="4000" dirty="0">
                <a:latin typeface="Bernard MT Condensed" panose="02050806060905020404" pitchFamily="18" charset="0"/>
              </a:rPr>
              <a:t>Agricultural products Rural Entrepreneurship Management System</a:t>
            </a:r>
          </a:p>
          <a:p>
            <a:endParaRPr lang="en-IN" sz="4000" dirty="0">
              <a:latin typeface="Bernard MT Condensed" panose="02050806060905020404" pitchFamily="18" charset="0"/>
            </a:endParaRPr>
          </a:p>
          <a:p>
            <a:r>
              <a:rPr lang="en-IN" sz="2400" dirty="0">
                <a:latin typeface="Arial" panose="020B0604020202020204" pitchFamily="34" charset="0"/>
                <a:cs typeface="Arial" panose="020B0604020202020204" pitchFamily="34" charset="0"/>
              </a:rPr>
              <a:t>2200031433-O.Sirisha</a:t>
            </a:r>
          </a:p>
          <a:p>
            <a:r>
              <a:rPr lang="en-IN" sz="2400" dirty="0">
                <a:latin typeface="Arial" panose="020B0604020202020204" pitchFamily="34" charset="0"/>
                <a:cs typeface="Arial" panose="020B0604020202020204" pitchFamily="34" charset="0"/>
              </a:rPr>
              <a:t>2200032788-S Lakhsmi Lalasa</a:t>
            </a:r>
          </a:p>
          <a:p>
            <a:r>
              <a:rPr lang="en-IN" sz="2400" dirty="0">
                <a:latin typeface="Arial" panose="020B0604020202020204" pitchFamily="34" charset="0"/>
                <a:cs typeface="Arial" panose="020B0604020202020204" pitchFamily="34" charset="0"/>
              </a:rPr>
              <a:t>2200032874-A Meghan Kumar</a:t>
            </a:r>
          </a:p>
        </p:txBody>
      </p:sp>
    </p:spTree>
    <p:extLst>
      <p:ext uri="{BB962C8B-B14F-4D97-AF65-F5344CB8AC3E}">
        <p14:creationId xmlns:p14="http://schemas.microsoft.com/office/powerpoint/2010/main" val="355858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F4AC-CFE4-B22A-B528-93C3B1C34DB1}"/>
              </a:ext>
            </a:extLst>
          </p:cNvPr>
          <p:cNvSpPr>
            <a:spLocks noGrp="1"/>
          </p:cNvSpPr>
          <p:nvPr>
            <p:ph type="title"/>
          </p:nvPr>
        </p:nvSpPr>
        <p:spPr/>
        <p:txBody>
          <a:bodyPr/>
          <a:lstStyle/>
          <a:p>
            <a:r>
              <a:rPr lang="en-IN" dirty="0"/>
              <a:t>Customer Journey Map</a:t>
            </a:r>
          </a:p>
        </p:txBody>
      </p:sp>
      <p:pic>
        <p:nvPicPr>
          <p:cNvPr id="5" name="Content Placeholder 4">
            <a:extLst>
              <a:ext uri="{FF2B5EF4-FFF2-40B4-BE49-F238E27FC236}">
                <a16:creationId xmlns:a16="http://schemas.microsoft.com/office/drawing/2014/main" id="{EB9E343D-0B07-6384-C819-6646D0029396}"/>
              </a:ext>
            </a:extLst>
          </p:cNvPr>
          <p:cNvPicPr>
            <a:picLocks noGrp="1" noChangeAspect="1"/>
          </p:cNvPicPr>
          <p:nvPr>
            <p:ph idx="1"/>
          </p:nvPr>
        </p:nvPicPr>
        <p:blipFill>
          <a:blip r:embed="rId2">
            <a:clrChange>
              <a:clrFrom>
                <a:srgbClr val="E8E8E0"/>
              </a:clrFrom>
              <a:clrTo>
                <a:srgbClr val="E8E8E0">
                  <a:alpha val="0"/>
                </a:srgbClr>
              </a:clrTo>
            </a:clrChange>
            <a:extLst>
              <a:ext uri="{28A0092B-C50C-407E-A947-70E740481C1C}">
                <a14:useLocalDpi xmlns:a14="http://schemas.microsoft.com/office/drawing/2010/main" val="0"/>
              </a:ext>
            </a:extLst>
          </a:blip>
          <a:stretch>
            <a:fillRect/>
          </a:stretch>
        </p:blipFill>
        <p:spPr>
          <a:xfrm>
            <a:off x="2202426" y="2557463"/>
            <a:ext cx="7777316" cy="3317875"/>
          </a:xfrm>
        </p:spPr>
      </p:pic>
    </p:spTree>
    <p:extLst>
      <p:ext uri="{BB962C8B-B14F-4D97-AF65-F5344CB8AC3E}">
        <p14:creationId xmlns:p14="http://schemas.microsoft.com/office/powerpoint/2010/main" val="218022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954-DF96-09E2-1BEB-8F11D338AD5E}"/>
              </a:ext>
            </a:extLst>
          </p:cNvPr>
          <p:cNvSpPr>
            <a:spLocks noGrp="1"/>
          </p:cNvSpPr>
          <p:nvPr>
            <p:ph type="title"/>
          </p:nvPr>
        </p:nvSpPr>
        <p:spPr/>
        <p:txBody>
          <a:bodyPr/>
          <a:lstStyle/>
          <a:p>
            <a:r>
              <a:rPr lang="en-IN"/>
              <a:t>Survey</a:t>
            </a:r>
          </a:p>
        </p:txBody>
      </p:sp>
      <p:sp>
        <p:nvSpPr>
          <p:cNvPr id="4" name="Content Placeholder 3">
            <a:extLst>
              <a:ext uri="{FF2B5EF4-FFF2-40B4-BE49-F238E27FC236}">
                <a16:creationId xmlns:a16="http://schemas.microsoft.com/office/drawing/2014/main" id="{F2790A6F-B947-3024-7064-465449DA36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3741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Location (Village/City and State)&#10;. Number of responses: 18 responses.">
            <a:extLst>
              <a:ext uri="{FF2B5EF4-FFF2-40B4-BE49-F238E27FC236}">
                <a16:creationId xmlns:a16="http://schemas.microsoft.com/office/drawing/2014/main" id="{AA318661-37C5-0905-338E-394410FAC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5" y="811902"/>
            <a:ext cx="4964505" cy="24612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orms response chart. Question title: Types of Crops Grown (Select all that apply)&#10;. Number of responses: 18 responses.">
            <a:extLst>
              <a:ext uri="{FF2B5EF4-FFF2-40B4-BE49-F238E27FC236}">
                <a16:creationId xmlns:a16="http://schemas.microsoft.com/office/drawing/2014/main" id="{64801970-CF38-C58F-DB0C-2638B1906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811902"/>
            <a:ext cx="5270228" cy="2617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Current Sales Channels (Select all that apply):. Number of responses: 18 responses.">
            <a:extLst>
              <a:ext uri="{FF2B5EF4-FFF2-40B4-BE49-F238E27FC236}">
                <a16:creationId xmlns:a16="http://schemas.microsoft.com/office/drawing/2014/main" id="{ED8DD44F-8894-62BB-2AA5-DEE36A2B5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54" y="3429001"/>
            <a:ext cx="5270227" cy="26170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How do you currently sell your agricultural products? (Select all that apply)  &#10;. Number of responses: 18 responses.">
            <a:extLst>
              <a:ext uri="{FF2B5EF4-FFF2-40B4-BE49-F238E27FC236}">
                <a16:creationId xmlns:a16="http://schemas.microsoft.com/office/drawing/2014/main" id="{7EDE3803-DED2-0CE3-C32D-70AE9A3631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0"/>
            <a:ext cx="5270228" cy="261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69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How would you prefer to receive training or resources?  &#10;. Number of responses: 18 responses.">
            <a:extLst>
              <a:ext uri="{FF2B5EF4-FFF2-40B4-BE49-F238E27FC236}">
                <a16:creationId xmlns:a16="http://schemas.microsoft.com/office/drawing/2014/main" id="{19EADD4D-6A49-981E-540E-7DB89094D69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600" y="779358"/>
            <a:ext cx="5466400" cy="27071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Would you be interested in selling your products to buyers outside your local area, including international markets?  &#10;. Number of responses: 18 responses.">
            <a:extLst>
              <a:ext uri="{FF2B5EF4-FFF2-40B4-BE49-F238E27FC236}">
                <a16:creationId xmlns:a16="http://schemas.microsoft.com/office/drawing/2014/main" id="{10EA163D-41E6-0785-75E0-8F6EB2744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58"/>
            <a:ext cx="5466401" cy="26496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orms response chart. Question title: What concerns do you have about selling products to global buyers? (Select all that apply)  &#10;. Number of responses: 18 responses.">
            <a:extLst>
              <a:ext uri="{FF2B5EF4-FFF2-40B4-BE49-F238E27FC236}">
                <a16:creationId xmlns:a16="http://schemas.microsoft.com/office/drawing/2014/main" id="{027D2933-B7A8-6CCD-8520-CC8135C74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00" y="3486551"/>
            <a:ext cx="5466400" cy="277433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orms response chart. Question title: What types of value-added agricultural products are you most interested in buying? (Select all that apply)  &#10;. Number of responses: 22 responses.">
            <a:extLst>
              <a:ext uri="{FF2B5EF4-FFF2-40B4-BE49-F238E27FC236}">
                <a16:creationId xmlns:a16="http://schemas.microsoft.com/office/drawing/2014/main" id="{CC258595-7F3C-92BE-45CE-88F8DD3748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8" y="3486550"/>
            <a:ext cx="5542602" cy="277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1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ould you be interested in purchasing products directly from farmers through a web app?  &#10;. Number of responses: 22 responses.">
            <a:extLst>
              <a:ext uri="{FF2B5EF4-FFF2-40B4-BE49-F238E27FC236}">
                <a16:creationId xmlns:a16="http://schemas.microsoft.com/office/drawing/2014/main" id="{5D95CFFC-4BB7-E3E9-C585-AFC818C75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45" y="701835"/>
            <a:ext cx="5114896" cy="25231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orms response chart. Question title: How do you prefer to communicate with sellers when purchasing agricultural products?  &#10;. Number of responses: 22 responses.">
            <a:extLst>
              <a:ext uri="{FF2B5EF4-FFF2-40B4-BE49-F238E27FC236}">
                <a16:creationId xmlns:a16="http://schemas.microsoft.com/office/drawing/2014/main" id="{B8E128E3-C4DB-3AE0-A95E-04F7DB995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01837"/>
            <a:ext cx="5414055" cy="27271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orms response chart. Question title: Would you be interested in providing feedback directly to farmers about their products?  &#10;. Number of responses: 22 responses.">
            <a:extLst>
              <a:ext uri="{FF2B5EF4-FFF2-40B4-BE49-F238E27FC236}">
                <a16:creationId xmlns:a16="http://schemas.microsoft.com/office/drawing/2014/main" id="{519445DA-E48F-64BD-F2CF-612B8EB8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45" y="3539613"/>
            <a:ext cx="5725392" cy="261655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orms response chart. Question title: What type of information would you like to see on the product listings? (Select all that apply)  &#10;. Number of responses: 22 responses.">
            <a:extLst>
              <a:ext uri="{FF2B5EF4-FFF2-40B4-BE49-F238E27FC236}">
                <a16:creationId xmlns:a16="http://schemas.microsoft.com/office/drawing/2014/main" id="{B11CE86F-0CE6-35CA-A630-55EC263F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5936" y="3539613"/>
            <a:ext cx="4889425" cy="261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91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9866-539A-8D34-89ED-E78B7177CEE4}"/>
              </a:ext>
            </a:extLst>
          </p:cNvPr>
          <p:cNvSpPr>
            <a:spLocks noGrp="1"/>
          </p:cNvSpPr>
          <p:nvPr>
            <p:ph type="title"/>
          </p:nvPr>
        </p:nvSpPr>
        <p:spPr/>
        <p:txBody>
          <a:bodyPr>
            <a:normAutofit fontScale="90000"/>
          </a:bodyPr>
          <a:lstStyle/>
          <a:p>
            <a:r>
              <a:rPr lang="en-US" sz="4400" dirty="0"/>
              <a:t>Frameworks and Tools</a:t>
            </a:r>
            <a:br>
              <a:rPr lang="en-US" sz="4400" dirty="0"/>
            </a:br>
            <a:endParaRPr lang="en-IN" dirty="0"/>
          </a:p>
        </p:txBody>
      </p:sp>
      <p:pic>
        <p:nvPicPr>
          <p:cNvPr id="4" name="Picture 3">
            <a:extLst>
              <a:ext uri="{FF2B5EF4-FFF2-40B4-BE49-F238E27FC236}">
                <a16:creationId xmlns:a16="http://schemas.microsoft.com/office/drawing/2014/main" id="{A719196F-9C75-6BF9-8838-0D8339CED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460048"/>
            <a:ext cx="2473037" cy="1602797"/>
          </a:xfrm>
          <a:prstGeom prst="rect">
            <a:avLst/>
          </a:prstGeom>
        </p:spPr>
      </p:pic>
      <p:pic>
        <p:nvPicPr>
          <p:cNvPr id="6" name="Picture 5">
            <a:extLst>
              <a:ext uri="{FF2B5EF4-FFF2-40B4-BE49-F238E27FC236}">
                <a16:creationId xmlns:a16="http://schemas.microsoft.com/office/drawing/2014/main" id="{59D84B3A-C520-FA16-D26C-4CF9FF981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632" y="2460048"/>
            <a:ext cx="2343150" cy="1602797"/>
          </a:xfrm>
          <a:prstGeom prst="rect">
            <a:avLst/>
          </a:prstGeom>
        </p:spPr>
      </p:pic>
      <p:pic>
        <p:nvPicPr>
          <p:cNvPr id="8" name="Picture 7">
            <a:extLst>
              <a:ext uri="{FF2B5EF4-FFF2-40B4-BE49-F238E27FC236}">
                <a16:creationId xmlns:a16="http://schemas.microsoft.com/office/drawing/2014/main" id="{2E707B69-0692-862E-A7F9-A904CB5972E5}"/>
              </a:ext>
            </a:extLst>
          </p:cNvPr>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4882024" y="2472675"/>
            <a:ext cx="1969022" cy="1593513"/>
          </a:xfrm>
          <a:prstGeom prst="rect">
            <a:avLst/>
          </a:prstGeom>
        </p:spPr>
      </p:pic>
      <p:pic>
        <p:nvPicPr>
          <p:cNvPr id="10" name="Picture 9">
            <a:extLst>
              <a:ext uri="{FF2B5EF4-FFF2-40B4-BE49-F238E27FC236}">
                <a16:creationId xmlns:a16="http://schemas.microsoft.com/office/drawing/2014/main" id="{93C3D773-DEB5-51AB-E761-B2ED19A990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4764" y="4615919"/>
            <a:ext cx="2595270" cy="1303867"/>
          </a:xfrm>
          <a:prstGeom prst="rect">
            <a:avLst/>
          </a:prstGeom>
        </p:spPr>
      </p:pic>
      <p:pic>
        <p:nvPicPr>
          <p:cNvPr id="12" name="Picture 11">
            <a:extLst>
              <a:ext uri="{FF2B5EF4-FFF2-40B4-BE49-F238E27FC236}">
                <a16:creationId xmlns:a16="http://schemas.microsoft.com/office/drawing/2014/main" id="{AEED7AC7-7837-971A-0056-190D9F2FA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3806" y="5015441"/>
            <a:ext cx="2781300" cy="504825"/>
          </a:xfrm>
          <a:prstGeom prst="rect">
            <a:avLst/>
          </a:prstGeom>
        </p:spPr>
      </p:pic>
    </p:spTree>
    <p:extLst>
      <p:ext uri="{BB962C8B-B14F-4D97-AF65-F5344CB8AC3E}">
        <p14:creationId xmlns:p14="http://schemas.microsoft.com/office/powerpoint/2010/main" val="324015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A48C-7ADA-3353-FD82-5B489DDFEFF9}"/>
              </a:ext>
            </a:extLst>
          </p:cNvPr>
          <p:cNvSpPr>
            <a:spLocks noGrp="1"/>
          </p:cNvSpPr>
          <p:nvPr>
            <p:ph type="title"/>
          </p:nvPr>
        </p:nvSpPr>
        <p:spPr/>
        <p:txBody>
          <a:bodyPr>
            <a:normAutofit fontScale="90000"/>
          </a:bodyPr>
          <a:lstStyle/>
          <a:p>
            <a:r>
              <a:rPr lang="en-US" sz="4400" dirty="0"/>
              <a:t>Conclusion</a:t>
            </a:r>
            <a:br>
              <a:rPr lang="en-IN" sz="4400" dirty="0"/>
            </a:br>
            <a:endParaRPr lang="en-IN" dirty="0"/>
          </a:p>
        </p:txBody>
      </p:sp>
      <p:sp>
        <p:nvSpPr>
          <p:cNvPr id="3" name="Content Placeholder 2">
            <a:extLst>
              <a:ext uri="{FF2B5EF4-FFF2-40B4-BE49-F238E27FC236}">
                <a16:creationId xmlns:a16="http://schemas.microsoft.com/office/drawing/2014/main" id="{89DDFF4B-40C7-12E6-7B81-B1CB4D83CD26}"/>
              </a:ext>
            </a:extLst>
          </p:cNvPr>
          <p:cNvSpPr>
            <a:spLocks noGrp="1"/>
          </p:cNvSpPr>
          <p:nvPr>
            <p:ph idx="1"/>
          </p:nvPr>
        </p:nvSpPr>
        <p:spPr/>
        <p:txBody>
          <a:bodyPr/>
          <a:lstStyle/>
          <a:p>
            <a:r>
              <a:rPr lang="en-US" dirty="0"/>
              <a:t>The web application will empower farmers by helping them expand their business through value-added products, while also creating a seamless buying experience for global consumers. </a:t>
            </a:r>
            <a:r>
              <a:rPr lang="en-US"/>
              <a:t>By promoting rural entrepreneurship and supporting the use of technology, this project aims to boost farmer income and promote sustainable agricultural practices.</a:t>
            </a:r>
            <a:endParaRPr lang="en-IN" dirty="0"/>
          </a:p>
        </p:txBody>
      </p:sp>
    </p:spTree>
    <p:extLst>
      <p:ext uri="{BB962C8B-B14F-4D97-AF65-F5344CB8AC3E}">
        <p14:creationId xmlns:p14="http://schemas.microsoft.com/office/powerpoint/2010/main" val="304052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1039-CF43-55E7-C018-02E6F8810CF1}"/>
              </a:ext>
            </a:extLst>
          </p:cNvPr>
          <p:cNvSpPr>
            <a:spLocks noGrp="1"/>
          </p:cNvSpPr>
          <p:nvPr>
            <p:ph type="title"/>
          </p:nvPr>
        </p:nvSpPr>
        <p:spPr/>
        <p:txBody>
          <a:bodyPr/>
          <a:lstStyle/>
          <a:p>
            <a:r>
              <a:rPr lang="en-IN" dirty="0">
                <a:latin typeface="Footlight MT Light" panose="0204060206030A020304" pitchFamily="18" charset="0"/>
              </a:rPr>
              <a:t>Contents</a:t>
            </a:r>
          </a:p>
        </p:txBody>
      </p:sp>
      <p:sp>
        <p:nvSpPr>
          <p:cNvPr id="7" name="Content Placeholder 6">
            <a:extLst>
              <a:ext uri="{FF2B5EF4-FFF2-40B4-BE49-F238E27FC236}">
                <a16:creationId xmlns:a16="http://schemas.microsoft.com/office/drawing/2014/main" id="{20440123-F6F5-74D6-196B-494231651255}"/>
              </a:ext>
            </a:extLst>
          </p:cNvPr>
          <p:cNvSpPr>
            <a:spLocks noGrp="1"/>
          </p:cNvSpPr>
          <p:nvPr>
            <p:ph idx="1"/>
          </p:nvPr>
        </p:nvSpPr>
        <p:spPr>
          <a:xfrm>
            <a:off x="1295401" y="2533880"/>
            <a:ext cx="9601196" cy="3341988"/>
          </a:xfrm>
        </p:spPr>
        <p:txBody>
          <a:bodyPr>
            <a:noAutofit/>
          </a:bodyPr>
          <a:lstStyle/>
          <a:p>
            <a:r>
              <a:rPr lang="en-US" sz="1800" dirty="0"/>
              <a:t>Problem Statement</a:t>
            </a:r>
          </a:p>
          <a:p>
            <a:r>
              <a:rPr lang="en-US" sz="1800" dirty="0"/>
              <a:t>Abstract</a:t>
            </a:r>
          </a:p>
          <a:p>
            <a:r>
              <a:rPr lang="en-US" sz="1800" dirty="0"/>
              <a:t>Introduction</a:t>
            </a:r>
          </a:p>
          <a:p>
            <a:r>
              <a:rPr lang="en-US" sz="1800" dirty="0"/>
              <a:t>Users of the project</a:t>
            </a:r>
          </a:p>
          <a:p>
            <a:r>
              <a:rPr lang="en-US" sz="1800" dirty="0"/>
              <a:t>Modules</a:t>
            </a:r>
          </a:p>
          <a:p>
            <a:r>
              <a:rPr lang="en-US" sz="1800" dirty="0"/>
              <a:t>Customer Journey Map</a:t>
            </a:r>
          </a:p>
          <a:p>
            <a:r>
              <a:rPr lang="en-US" sz="1800" dirty="0"/>
              <a:t>Survey</a:t>
            </a:r>
          </a:p>
          <a:p>
            <a:r>
              <a:rPr lang="en-US" sz="1800" dirty="0"/>
              <a:t>Frameworks and Tools</a:t>
            </a:r>
          </a:p>
          <a:p>
            <a:r>
              <a:rPr lang="en-US" sz="1800" dirty="0"/>
              <a:t>Conclusion</a:t>
            </a:r>
            <a:endParaRPr lang="en-IN" sz="1800" dirty="0"/>
          </a:p>
        </p:txBody>
      </p:sp>
    </p:spTree>
    <p:extLst>
      <p:ext uri="{BB962C8B-B14F-4D97-AF65-F5344CB8AC3E}">
        <p14:creationId xmlns:p14="http://schemas.microsoft.com/office/powerpoint/2010/main" val="262999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0D4F-D2CB-2A94-E636-CDC5CB542E6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1221DF2-DA8B-C670-C6B5-FB6371F23984}"/>
              </a:ext>
            </a:extLst>
          </p:cNvPr>
          <p:cNvSpPr>
            <a:spLocks noGrp="1"/>
          </p:cNvSpPr>
          <p:nvPr>
            <p:ph idx="1"/>
          </p:nvPr>
        </p:nvSpPr>
        <p:spPr/>
        <p:txBody>
          <a:bodyPr>
            <a:normAutofit/>
          </a:bodyPr>
          <a:lstStyle/>
          <a:p>
            <a:r>
              <a:rPr lang="en-US" sz="2800" dirty="0"/>
              <a:t>The project aims to support farmers by enabling them to create and sell value-added agricultural products, helping promote rural entrepreneurship. The web app will connect farmers with global buyers, simplifying transactions, improving market access, and encouraging technological adoption.</a:t>
            </a:r>
            <a:endParaRPr lang="en-IN" sz="2800" dirty="0"/>
          </a:p>
        </p:txBody>
      </p:sp>
    </p:spTree>
    <p:extLst>
      <p:ext uri="{BB962C8B-B14F-4D97-AF65-F5344CB8AC3E}">
        <p14:creationId xmlns:p14="http://schemas.microsoft.com/office/powerpoint/2010/main" val="62096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E3A6-C5EE-67F5-DC89-40757956152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92CCD8D-E95D-4205-0168-718FC6C1E363}"/>
              </a:ext>
            </a:extLst>
          </p:cNvPr>
          <p:cNvSpPr>
            <a:spLocks noGrp="1"/>
          </p:cNvSpPr>
          <p:nvPr>
            <p:ph idx="1"/>
          </p:nvPr>
        </p:nvSpPr>
        <p:spPr/>
        <p:txBody>
          <a:bodyPr>
            <a:normAutofit/>
          </a:bodyPr>
          <a:lstStyle/>
          <a:p>
            <a:r>
              <a:rPr lang="en-US" sz="2800" dirty="0"/>
              <a:t>This project focuses on building a web application that transforms the agricultural landscape by supporting farmers in turning their crops into valuable goods. Through this platform, farmers can list products, manage inventory, and reach a global audience, while buyers can easily access and purchase these products. Admins will manage users, transactions, and platform maintenance, ensuring a smooth workflow for all users.</a:t>
            </a:r>
            <a:endParaRPr lang="en-IN" sz="2800" dirty="0"/>
          </a:p>
        </p:txBody>
      </p:sp>
    </p:spTree>
    <p:extLst>
      <p:ext uri="{BB962C8B-B14F-4D97-AF65-F5344CB8AC3E}">
        <p14:creationId xmlns:p14="http://schemas.microsoft.com/office/powerpoint/2010/main" val="374177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2E4F-8C4A-784E-20D6-D0F7F85A33C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7BE574A-46B2-F959-5C49-CCCC46BB9FDE}"/>
              </a:ext>
            </a:extLst>
          </p:cNvPr>
          <p:cNvSpPr>
            <a:spLocks noGrp="1"/>
          </p:cNvSpPr>
          <p:nvPr>
            <p:ph idx="1"/>
          </p:nvPr>
        </p:nvSpPr>
        <p:spPr/>
        <p:txBody>
          <a:bodyPr>
            <a:noAutofit/>
          </a:bodyPr>
          <a:lstStyle/>
          <a:p>
            <a:r>
              <a:rPr lang="en-US" sz="2800" dirty="0"/>
              <a:t>In today’s global market, farmers struggle to sell raw produce at fair prices. By converting crops into value-added products like processed foods or handmade goods, they can boost their income and diversify revenue streams. This project empowers farmers to explore entrepreneurship, connect with global buyers, and promote rural development. By leveraging technology, it enhances product quality, market access, and financial stability, fostering innovation and economic growth in rural areas.</a:t>
            </a:r>
            <a:endParaRPr lang="en-IN" sz="2800" dirty="0"/>
          </a:p>
        </p:txBody>
      </p:sp>
    </p:spTree>
    <p:extLst>
      <p:ext uri="{BB962C8B-B14F-4D97-AF65-F5344CB8AC3E}">
        <p14:creationId xmlns:p14="http://schemas.microsoft.com/office/powerpoint/2010/main" val="167899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7A6A-8321-6E04-CA47-39709EA23574}"/>
              </a:ext>
            </a:extLst>
          </p:cNvPr>
          <p:cNvSpPr>
            <a:spLocks noGrp="1"/>
          </p:cNvSpPr>
          <p:nvPr>
            <p:ph type="title"/>
          </p:nvPr>
        </p:nvSpPr>
        <p:spPr/>
        <p:txBody>
          <a:bodyPr/>
          <a:lstStyle/>
          <a:p>
            <a:r>
              <a:rPr lang="en-IN" dirty="0"/>
              <a:t>Users of the Project</a:t>
            </a:r>
          </a:p>
        </p:txBody>
      </p:sp>
      <p:sp>
        <p:nvSpPr>
          <p:cNvPr id="3" name="Content Placeholder 2">
            <a:extLst>
              <a:ext uri="{FF2B5EF4-FFF2-40B4-BE49-F238E27FC236}">
                <a16:creationId xmlns:a16="http://schemas.microsoft.com/office/drawing/2014/main" id="{94964B32-9817-1228-87A7-41115C733DCA}"/>
              </a:ext>
            </a:extLst>
          </p:cNvPr>
          <p:cNvSpPr>
            <a:spLocks noGrp="1"/>
          </p:cNvSpPr>
          <p:nvPr>
            <p:ph idx="1"/>
          </p:nvPr>
        </p:nvSpPr>
        <p:spPr/>
        <p:txBody>
          <a:bodyPr/>
          <a:lstStyle/>
          <a:p>
            <a:r>
              <a:rPr lang="en-US" sz="2800" b="1" dirty="0"/>
              <a:t>Admin:</a:t>
            </a:r>
            <a:r>
              <a:rPr lang="en-US" dirty="0"/>
              <a:t> Manages the platform, overseeing user accounts, monitoring transactions, and ensuring the app's smooth functioning.</a:t>
            </a:r>
          </a:p>
          <a:p>
            <a:r>
              <a:rPr lang="en-US" sz="2800" b="1" dirty="0"/>
              <a:t>Farmer</a:t>
            </a:r>
            <a:r>
              <a:rPr lang="en-US" dirty="0"/>
              <a:t>: Lists and sells products, manages inventory, and interacts with buyers.</a:t>
            </a:r>
          </a:p>
          <a:p>
            <a:r>
              <a:rPr lang="en-US" sz="2800" b="1" dirty="0"/>
              <a:t>Buyer:</a:t>
            </a:r>
            <a:r>
              <a:rPr lang="en-US" dirty="0"/>
              <a:t> Browses listed products, places orders, and provides feedback on purchases.</a:t>
            </a:r>
            <a:endParaRPr lang="en-IN" dirty="0"/>
          </a:p>
          <a:p>
            <a:endParaRPr lang="en-IN" dirty="0"/>
          </a:p>
        </p:txBody>
      </p:sp>
    </p:spTree>
    <p:extLst>
      <p:ext uri="{BB962C8B-B14F-4D97-AF65-F5344CB8AC3E}">
        <p14:creationId xmlns:p14="http://schemas.microsoft.com/office/powerpoint/2010/main" val="61474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1D16-ACD2-631F-D6A7-AA34C0276C35}"/>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07DFFA3-DCAE-CFFD-B306-5677EEA03709}"/>
              </a:ext>
            </a:extLst>
          </p:cNvPr>
          <p:cNvSpPr>
            <a:spLocks noGrp="1"/>
          </p:cNvSpPr>
          <p:nvPr>
            <p:ph idx="1"/>
          </p:nvPr>
        </p:nvSpPr>
        <p:spPr/>
        <p:txBody>
          <a:bodyPr/>
          <a:lstStyle/>
          <a:p>
            <a:r>
              <a:rPr lang="en-US" sz="3200" b="1" dirty="0">
                <a:latin typeface="Footlight MT Light" panose="0204060206030A020304" pitchFamily="18" charset="0"/>
              </a:rPr>
              <a:t>Admin Module: </a:t>
            </a:r>
          </a:p>
          <a:p>
            <a:r>
              <a:rPr lang="en-US" b="1" dirty="0">
                <a:latin typeface="Footlight MT Light" panose="0204060206030A020304" pitchFamily="18" charset="0"/>
              </a:rPr>
              <a:t>User Management: </a:t>
            </a:r>
            <a:r>
              <a:rPr lang="en-US" dirty="0">
                <a:latin typeface="Footlight MT Light" panose="0204060206030A020304" pitchFamily="18" charset="0"/>
              </a:rPr>
              <a:t>Admins can create, modify, or delete user accounts (farmers, buyers) and ensure the smooth functioning of the platform.</a:t>
            </a:r>
          </a:p>
          <a:p>
            <a:r>
              <a:rPr lang="en-US" dirty="0">
                <a:latin typeface="Footlight MT Light" panose="0204060206030A020304" pitchFamily="18" charset="0"/>
              </a:rPr>
              <a:t> </a:t>
            </a:r>
            <a:r>
              <a:rPr lang="en-US" b="1" dirty="0">
                <a:latin typeface="Footlight MT Light" panose="0204060206030A020304" pitchFamily="18" charset="0"/>
              </a:rPr>
              <a:t>Transaction Oversight: </a:t>
            </a:r>
            <a:r>
              <a:rPr lang="en-US" dirty="0">
                <a:latin typeface="Footlight MT Light" panose="0204060206030A020304" pitchFamily="18" charset="0"/>
              </a:rPr>
              <a:t>Admins monitor transactions, resolving any issues or disputes between farmers and buyers. </a:t>
            </a:r>
          </a:p>
          <a:p>
            <a:r>
              <a:rPr lang="en-US" b="1" dirty="0">
                <a:latin typeface="Footlight MT Light" panose="0204060206030A020304" pitchFamily="18" charset="0"/>
              </a:rPr>
              <a:t>Platform Maintenance: </a:t>
            </a:r>
            <a:r>
              <a:rPr lang="en-US" dirty="0">
                <a:latin typeface="Footlight MT Light" panose="0204060206030A020304" pitchFamily="18" charset="0"/>
              </a:rPr>
              <a:t>Admins manage platform features, content, and security, ensuring the app runs efficiently.</a:t>
            </a:r>
            <a:endParaRPr lang="en-IN" dirty="0">
              <a:latin typeface="Footlight MT Light" panose="0204060206030A020304" pitchFamily="18" charset="0"/>
            </a:endParaRPr>
          </a:p>
        </p:txBody>
      </p:sp>
    </p:spTree>
    <p:extLst>
      <p:ext uri="{BB962C8B-B14F-4D97-AF65-F5344CB8AC3E}">
        <p14:creationId xmlns:p14="http://schemas.microsoft.com/office/powerpoint/2010/main" val="22735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D957-158F-3811-591F-878FB4B6A491}"/>
              </a:ext>
            </a:extLst>
          </p:cNvPr>
          <p:cNvSpPr>
            <a:spLocks noGrp="1"/>
          </p:cNvSpPr>
          <p:nvPr>
            <p:ph type="title"/>
          </p:nvPr>
        </p:nvSpPr>
        <p:spPr/>
        <p:txBody>
          <a:bodyPr/>
          <a:lstStyle/>
          <a:p>
            <a:r>
              <a:rPr lang="en-IN" dirty="0"/>
              <a:t>Farmer Module</a:t>
            </a:r>
          </a:p>
        </p:txBody>
      </p:sp>
      <p:sp>
        <p:nvSpPr>
          <p:cNvPr id="3" name="Content Placeholder 2">
            <a:extLst>
              <a:ext uri="{FF2B5EF4-FFF2-40B4-BE49-F238E27FC236}">
                <a16:creationId xmlns:a16="http://schemas.microsoft.com/office/drawing/2014/main" id="{1D9C7A14-A15D-8955-67D1-E91B21FAFC1E}"/>
              </a:ext>
            </a:extLst>
          </p:cNvPr>
          <p:cNvSpPr>
            <a:spLocks noGrp="1"/>
          </p:cNvSpPr>
          <p:nvPr>
            <p:ph idx="1"/>
          </p:nvPr>
        </p:nvSpPr>
        <p:spPr/>
        <p:txBody>
          <a:bodyPr>
            <a:noAutofit/>
          </a:bodyPr>
          <a:lstStyle/>
          <a:p>
            <a:pPr>
              <a:buFont typeface="Arial" panose="020B0604020202020204" pitchFamily="34" charset="0"/>
              <a:buChar char="•"/>
            </a:pPr>
            <a:r>
              <a:rPr lang="en-US" sz="2000" b="1" dirty="0">
                <a:latin typeface="Footlight MT Light" panose="0204060206030A020304" pitchFamily="18" charset="0"/>
              </a:rPr>
              <a:t>Registration/Login: </a:t>
            </a:r>
            <a:r>
              <a:rPr lang="en-US" sz="2000" dirty="0"/>
              <a:t>Farmers create accounts or log in with unique credentials and go through a secure validation process.</a:t>
            </a:r>
          </a:p>
          <a:p>
            <a:pPr>
              <a:buFont typeface="Arial" panose="020B0604020202020204" pitchFamily="34" charset="0"/>
              <a:buChar char="•"/>
            </a:pPr>
            <a:r>
              <a:rPr lang="en-US" sz="2000" b="1" dirty="0">
                <a:latin typeface="Footlight MT Light" panose="0204060206030A020304" pitchFamily="18" charset="0"/>
              </a:rPr>
              <a:t>Product Listing: </a:t>
            </a:r>
            <a:r>
              <a:rPr lang="en-US" sz="2000" dirty="0"/>
              <a:t>Farmers can list their value-added agricultural products with descriptions, prices, and images.</a:t>
            </a:r>
          </a:p>
          <a:p>
            <a:pPr>
              <a:buFont typeface="Arial" panose="020B0604020202020204" pitchFamily="34" charset="0"/>
              <a:buChar char="•"/>
            </a:pPr>
            <a:r>
              <a:rPr lang="en-US" sz="2000" b="1" dirty="0">
                <a:latin typeface="Footlight MT Light" panose="0204060206030A020304" pitchFamily="18" charset="0"/>
              </a:rPr>
              <a:t>Inventory Management</a:t>
            </a:r>
            <a:r>
              <a:rPr lang="en-US" sz="2000" dirty="0"/>
              <a:t>: Farmers can track stock levels and update product availability and pricing.</a:t>
            </a:r>
          </a:p>
          <a:p>
            <a:pPr>
              <a:buFont typeface="Arial" panose="020B0604020202020204" pitchFamily="34" charset="0"/>
              <a:buChar char="•"/>
            </a:pPr>
            <a:r>
              <a:rPr lang="en-US" sz="2000" b="1" dirty="0">
                <a:latin typeface="Footlight MT Light" panose="0204060206030A020304" pitchFamily="18" charset="0"/>
              </a:rPr>
              <a:t>Buyer Interaction</a:t>
            </a:r>
            <a:r>
              <a:rPr lang="en-US" sz="2000" dirty="0"/>
              <a:t>: Farmers receive and manage buyer inquiries and order details, facilitating smooth communication.</a:t>
            </a:r>
          </a:p>
          <a:p>
            <a:pPr>
              <a:buFont typeface="Arial" panose="020B0604020202020204" pitchFamily="34" charset="0"/>
              <a:buChar char="•"/>
            </a:pPr>
            <a:r>
              <a:rPr lang="en-US" sz="2000" b="1" dirty="0">
                <a:latin typeface="Footlight MT Light" panose="0204060206030A020304" pitchFamily="18" charset="0"/>
              </a:rPr>
              <a:t>Order Fulfillment</a:t>
            </a:r>
            <a:r>
              <a:rPr lang="en-US" sz="2000" dirty="0"/>
              <a:t>: Farmers track and update the status of orders from preparation to delivery.</a:t>
            </a:r>
            <a:endParaRPr lang="en-IN" sz="2000" dirty="0"/>
          </a:p>
        </p:txBody>
      </p:sp>
    </p:spTree>
    <p:extLst>
      <p:ext uri="{BB962C8B-B14F-4D97-AF65-F5344CB8AC3E}">
        <p14:creationId xmlns:p14="http://schemas.microsoft.com/office/powerpoint/2010/main" val="3096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EDD1-31A9-9A23-721C-1E5B13645428}"/>
              </a:ext>
            </a:extLst>
          </p:cNvPr>
          <p:cNvSpPr>
            <a:spLocks noGrp="1"/>
          </p:cNvSpPr>
          <p:nvPr>
            <p:ph type="title"/>
          </p:nvPr>
        </p:nvSpPr>
        <p:spPr/>
        <p:txBody>
          <a:bodyPr/>
          <a:lstStyle/>
          <a:p>
            <a:r>
              <a:rPr lang="en-IN" dirty="0"/>
              <a:t>Buyer Module</a:t>
            </a:r>
          </a:p>
        </p:txBody>
      </p:sp>
      <p:sp>
        <p:nvSpPr>
          <p:cNvPr id="3" name="Content Placeholder 2">
            <a:extLst>
              <a:ext uri="{FF2B5EF4-FFF2-40B4-BE49-F238E27FC236}">
                <a16:creationId xmlns:a16="http://schemas.microsoft.com/office/drawing/2014/main" id="{0881134E-BD29-307C-A0E5-589575F1B235}"/>
              </a:ext>
            </a:extLst>
          </p:cNvPr>
          <p:cNvSpPr>
            <a:spLocks noGrp="1"/>
          </p:cNvSpPr>
          <p:nvPr>
            <p:ph idx="1"/>
          </p:nvPr>
        </p:nvSpPr>
        <p:spPr/>
        <p:txBody>
          <a:bodyPr>
            <a:noAutofit/>
          </a:bodyPr>
          <a:lstStyle/>
          <a:p>
            <a:r>
              <a:rPr lang="en-US" sz="2000" b="1" dirty="0"/>
              <a:t>Registration/Login: </a:t>
            </a:r>
            <a:r>
              <a:rPr lang="en-US" sz="2000" dirty="0"/>
              <a:t>Buyers create accounts or log in securely with unique credentials.</a:t>
            </a:r>
          </a:p>
          <a:p>
            <a:r>
              <a:rPr lang="en-US" sz="2000" b="1" dirty="0"/>
              <a:t>Product Browsing</a:t>
            </a:r>
            <a:r>
              <a:rPr lang="en-US" sz="2000" dirty="0"/>
              <a:t>: Buyers can search and filter through listed products using various criteria like categories and price ranges.</a:t>
            </a:r>
          </a:p>
          <a:p>
            <a:r>
              <a:rPr lang="en-US" sz="2000" b="1" dirty="0"/>
              <a:t>Order Placement</a:t>
            </a:r>
            <a:r>
              <a:rPr lang="en-US" sz="2000" dirty="0"/>
              <a:t>: Buyers use an intuitive interface for product selection, with options for customization and real-time price updates.</a:t>
            </a:r>
          </a:p>
          <a:p>
            <a:r>
              <a:rPr lang="en-US" sz="2000" b="1" dirty="0"/>
              <a:t>Payment</a:t>
            </a:r>
            <a:r>
              <a:rPr lang="en-US" sz="2000" dirty="0"/>
              <a:t>: Secure online payment gateways are integrated, with the ability to save payment information for future use.</a:t>
            </a:r>
          </a:p>
          <a:p>
            <a:r>
              <a:rPr lang="en-US" sz="2000" b="1" dirty="0"/>
              <a:t>Order Confirmation: </a:t>
            </a:r>
            <a:r>
              <a:rPr lang="en-US" sz="2000" dirty="0"/>
              <a:t>Buyers receive order confirmations and progress notifications via email or push notifications.</a:t>
            </a:r>
          </a:p>
          <a:p>
            <a:r>
              <a:rPr lang="en-US" sz="2000" b="1" dirty="0"/>
              <a:t>Order History</a:t>
            </a:r>
            <a:r>
              <a:rPr lang="en-US" sz="2000" dirty="0"/>
              <a:t>: Buyers can access their past orders for reordering and can save preferences for a personalized shopping experience.</a:t>
            </a:r>
            <a:endParaRPr lang="en-IN" sz="2000" dirty="0"/>
          </a:p>
        </p:txBody>
      </p:sp>
    </p:spTree>
    <p:extLst>
      <p:ext uri="{BB962C8B-B14F-4D97-AF65-F5344CB8AC3E}">
        <p14:creationId xmlns:p14="http://schemas.microsoft.com/office/powerpoint/2010/main" val="33667790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TM02900743[[fn=Organic]]</Template>
  <TotalTime>111</TotalTime>
  <Words>619</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Bernard MT Condensed</vt:lpstr>
      <vt:lpstr>Footlight MT Light</vt:lpstr>
      <vt:lpstr>Garamond</vt:lpstr>
      <vt:lpstr>Organic</vt:lpstr>
      <vt:lpstr>PowerPoint Presentation</vt:lpstr>
      <vt:lpstr>Contents</vt:lpstr>
      <vt:lpstr>Problem Statement</vt:lpstr>
      <vt:lpstr>Abstract</vt:lpstr>
      <vt:lpstr>Introduction</vt:lpstr>
      <vt:lpstr>Users of the Project</vt:lpstr>
      <vt:lpstr>Modules</vt:lpstr>
      <vt:lpstr>Farmer Module</vt:lpstr>
      <vt:lpstr>Buyer Module</vt:lpstr>
      <vt:lpstr>Customer Journey Map</vt:lpstr>
      <vt:lpstr>Survey</vt:lpstr>
      <vt:lpstr>PowerPoint Presentation</vt:lpstr>
      <vt:lpstr>PowerPoint Presentation</vt:lpstr>
      <vt:lpstr>PowerPoint Presentation</vt:lpstr>
      <vt:lpstr>Frameworks and Tools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Laalasa 😊</dc:creator>
  <cp:lastModifiedBy>sirisha o</cp:lastModifiedBy>
  <cp:revision>1</cp:revision>
  <dcterms:created xsi:type="dcterms:W3CDTF">2024-10-01T15:50:24Z</dcterms:created>
  <dcterms:modified xsi:type="dcterms:W3CDTF">2024-10-01T17:57:53Z</dcterms:modified>
</cp:coreProperties>
</file>