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D6C9-D166-42D7-994F-D1E82246773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FD9-9867-4D8F-850C-D622635E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" y="0"/>
            <a:ext cx="10058400" cy="61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manideep sirislala</dc:creator>
  <cp:lastModifiedBy>manideep sirislala</cp:lastModifiedBy>
  <cp:revision>1</cp:revision>
  <dcterms:created xsi:type="dcterms:W3CDTF">2023-01-25T05:20:28Z</dcterms:created>
  <dcterms:modified xsi:type="dcterms:W3CDTF">2023-01-25T05:20:51Z</dcterms:modified>
</cp:coreProperties>
</file>