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4" r:id="rId9"/>
    <p:sldId id="265"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Jnz0PcIlBPh6JrIBDcOOoXbgF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4940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2dfc44c5b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d2dfc44c5b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31"/>
          <p:cNvSpPr/>
          <p:nvPr/>
        </p:nvSpPr>
        <p:spPr>
          <a:xfrm>
            <a:off x="0" y="0"/>
            <a:ext cx="9144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1"/>
          <p:cNvSpPr/>
          <p:nvPr/>
        </p:nvSpPr>
        <p:spPr>
          <a:xfrm>
            <a:off x="4762" y="0"/>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1"/>
          <p:cNvSpPr txBox="1">
            <a:spLocks noGrp="1"/>
          </p:cNvSpPr>
          <p:nvPr>
            <p:ph type="ctrTitle"/>
          </p:nvPr>
        </p:nvSpPr>
        <p:spPr>
          <a:xfrm>
            <a:off x="342900" y="4960137"/>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1"/>
          <p:cNvSpPr txBox="1">
            <a:spLocks noGrp="1"/>
          </p:cNvSpPr>
          <p:nvPr>
            <p:ph type="subTitle" idx="1"/>
          </p:nvPr>
        </p:nvSpPr>
        <p:spPr>
          <a:xfrm>
            <a:off x="6457950" y="4960137"/>
            <a:ext cx="24003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a:endParaRPr/>
          </a:p>
        </p:txBody>
      </p:sp>
      <p:sp>
        <p:nvSpPr>
          <p:cNvPr id="21" name="Google Shape;21;p3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31"/>
          <p:cNvCxnSpPr/>
          <p:nvPr/>
        </p:nvCxnSpPr>
        <p:spPr>
          <a:xfrm rot="10800000">
            <a:off x="6290132"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41"/>
          <p:cNvSpPr txBox="1">
            <a:spLocks noGrp="1"/>
          </p:cNvSpPr>
          <p:nvPr>
            <p:ph type="title"/>
          </p:nvPr>
        </p:nvSpPr>
        <p:spPr>
          <a:xfrm rot="5400000">
            <a:off x="4824413" y="2481263"/>
            <a:ext cx="5410200" cy="1971675"/>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1"/>
          <p:cNvSpPr txBox="1">
            <a:spLocks noGrp="1"/>
          </p:cNvSpPr>
          <p:nvPr>
            <p:ph type="body" idx="1"/>
          </p:nvPr>
        </p:nvSpPr>
        <p:spPr>
          <a:xfrm rot="5400000">
            <a:off x="881064" y="623888"/>
            <a:ext cx="5410200" cy="568642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41"/>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1"/>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41"/>
          <p:cNvCxnSpPr/>
          <p:nvPr/>
        </p:nvCxnSpPr>
        <p:spPr>
          <a:xfrm rot="10800000">
            <a:off x="7543800" y="173563"/>
            <a:ext cx="0" cy="6858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1"/>
        <p:cNvGrpSpPr/>
        <p:nvPr/>
      </p:nvGrpSpPr>
      <p:grpSpPr>
        <a:xfrm>
          <a:off x="0" y="0"/>
          <a:ext cx="0" cy="0"/>
          <a:chOff x="0" y="0"/>
          <a:chExt cx="0" cy="0"/>
        </a:xfrm>
      </p:grpSpPr>
      <p:sp>
        <p:nvSpPr>
          <p:cNvPr id="32" name="Google Shape;32;p33"/>
          <p:cNvSpPr/>
          <p:nvPr/>
        </p:nvSpPr>
        <p:spPr>
          <a:xfrm>
            <a:off x="0" y="0"/>
            <a:ext cx="9144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3"/>
          <p:cNvSpPr/>
          <p:nvPr/>
        </p:nvSpPr>
        <p:spPr>
          <a:xfrm>
            <a:off x="4762" y="0"/>
            <a:ext cx="9139239" cy="4572001"/>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3"/>
          <p:cNvSpPr txBox="1">
            <a:spLocks noGrp="1"/>
          </p:cNvSpPr>
          <p:nvPr>
            <p:ph type="title"/>
          </p:nvPr>
        </p:nvSpPr>
        <p:spPr>
          <a:xfrm>
            <a:off x="342900" y="4960137"/>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457950" y="4960137"/>
            <a:ext cx="24003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600"/>
              <a:buNone/>
              <a:defRPr sz="16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6" name="Google Shape;36;p33"/>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39" name="Google Shape;39;p33"/>
          <p:cNvCxnSpPr/>
          <p:nvPr/>
        </p:nvCxnSpPr>
        <p:spPr>
          <a:xfrm rot="10800000">
            <a:off x="6290132"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768096"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34"/>
          <p:cNvSpPr txBox="1">
            <a:spLocks noGrp="1"/>
          </p:cNvSpPr>
          <p:nvPr>
            <p:ph type="body" idx="2"/>
          </p:nvPr>
        </p:nvSpPr>
        <p:spPr>
          <a:xfrm>
            <a:off x="4491990" y="2286000"/>
            <a:ext cx="356616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34"/>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4"/>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5"/>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5"/>
          <p:cNvSpPr txBox="1">
            <a:spLocks noGrp="1"/>
          </p:cNvSpPr>
          <p:nvPr>
            <p:ph type="body" idx="1"/>
          </p:nvPr>
        </p:nvSpPr>
        <p:spPr>
          <a:xfrm>
            <a:off x="768096"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35"/>
          <p:cNvSpPr txBox="1">
            <a:spLocks noGrp="1"/>
          </p:cNvSpPr>
          <p:nvPr>
            <p:ph type="body" idx="2"/>
          </p:nvPr>
        </p:nvSpPr>
        <p:spPr>
          <a:xfrm>
            <a:off x="768096"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35"/>
          <p:cNvSpPr txBox="1">
            <a:spLocks noGrp="1"/>
          </p:cNvSpPr>
          <p:nvPr>
            <p:ph type="body" idx="3"/>
          </p:nvPr>
        </p:nvSpPr>
        <p:spPr>
          <a:xfrm>
            <a:off x="4491990" y="2179636"/>
            <a:ext cx="356616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35"/>
          <p:cNvSpPr txBox="1">
            <a:spLocks noGrp="1"/>
          </p:cNvSpPr>
          <p:nvPr>
            <p:ph type="body" idx="4"/>
          </p:nvPr>
        </p:nvSpPr>
        <p:spPr>
          <a:xfrm>
            <a:off x="4491990" y="2967788"/>
            <a:ext cx="356616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35"/>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6"/>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6"/>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37"/>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768096" y="471509"/>
            <a:ext cx="329184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txBox="1">
            <a:spLocks noGrp="1"/>
          </p:cNvSpPr>
          <p:nvPr>
            <p:ph type="body" idx="1"/>
          </p:nvPr>
        </p:nvSpPr>
        <p:spPr>
          <a:xfrm>
            <a:off x="4286250" y="822960"/>
            <a:ext cx="4258818" cy="5184648"/>
          </a:xfrm>
          <a:prstGeom prst="rect">
            <a:avLst/>
          </a:prstGeom>
          <a:noFill/>
          <a:ln>
            <a:noFill/>
          </a:ln>
        </p:spPr>
        <p:txBody>
          <a:bodyPr spcFirstLastPara="1" wrap="square" lIns="45700" tIns="45700" rIns="45700" bIns="45700" anchor="t" anchorCtr="0">
            <a:normAutofit/>
          </a:bodyPr>
          <a:lstStyle>
            <a:lvl1pPr marL="457200" lvl="0" indent="-355600" algn="l">
              <a:lnSpc>
                <a:spcPct val="90000"/>
              </a:lnSpc>
              <a:spcBef>
                <a:spcPts val="1200"/>
              </a:spcBef>
              <a:spcAft>
                <a:spcPts val="0"/>
              </a:spcAft>
              <a:buSzPts val="2000"/>
              <a:buChar char=" "/>
              <a:defRPr sz="2000"/>
            </a:lvl1pPr>
            <a:lvl2pPr marL="914400" lvl="1" indent="-330200" algn="l">
              <a:lnSpc>
                <a:spcPct val="90000"/>
              </a:lnSpc>
              <a:spcBef>
                <a:spcPts val="200"/>
              </a:spcBef>
              <a:spcAft>
                <a:spcPts val="0"/>
              </a:spcAft>
              <a:buSzPts val="1600"/>
              <a:buChar char="🢝"/>
              <a:defRPr sz="1600"/>
            </a:lvl2pPr>
            <a:lvl3pPr marL="1371600" lvl="2" indent="-304800" algn="l">
              <a:lnSpc>
                <a:spcPct val="90000"/>
              </a:lnSpc>
              <a:spcBef>
                <a:spcPts val="400"/>
              </a:spcBef>
              <a:spcAft>
                <a:spcPts val="0"/>
              </a:spcAft>
              <a:buSzPts val="1200"/>
              <a:buChar char="🢝"/>
              <a:defRPr sz="12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68" name="Google Shape;68;p38"/>
          <p:cNvSpPr txBox="1">
            <a:spLocks noGrp="1"/>
          </p:cNvSpPr>
          <p:nvPr>
            <p:ph type="body" idx="2"/>
          </p:nvPr>
        </p:nvSpPr>
        <p:spPr>
          <a:xfrm>
            <a:off x="768096" y="2257506"/>
            <a:ext cx="329184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38"/>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342900" y="4960138"/>
            <a:ext cx="58293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a:spLocks noGrp="1"/>
          </p:cNvSpPr>
          <p:nvPr>
            <p:ph type="pic" idx="2"/>
          </p:nvPr>
        </p:nvSpPr>
        <p:spPr>
          <a:xfrm>
            <a:off x="0" y="-1"/>
            <a:ext cx="9141714" cy="4572000"/>
          </a:xfrm>
          <a:prstGeom prst="rect">
            <a:avLst/>
          </a:prstGeom>
          <a:solidFill>
            <a:srgbClr val="76CEEF"/>
          </a:solidFill>
          <a:ln>
            <a:noFill/>
          </a:ln>
        </p:spPr>
        <p:txBody>
          <a:bodyPr spcFirstLastPara="1" wrap="square" lIns="457200" tIns="365750" rIns="45700" bIns="45700" anchor="t" anchorCtr="0">
            <a:normAutofit/>
          </a:bodyPr>
          <a:lstStyle>
            <a:lvl1pPr marR="0" lvl="0" algn="l" rtl="0">
              <a:lnSpc>
                <a:spcPct val="90000"/>
              </a:lnSpc>
              <a:spcBef>
                <a:spcPts val="1200"/>
              </a:spcBef>
              <a:spcAft>
                <a:spcPts val="0"/>
              </a:spcAft>
              <a:buClr>
                <a:schemeClr val="accent1"/>
              </a:buClr>
              <a:buSzPts val="2400"/>
              <a:buFont typeface="Twentieth Century"/>
              <a:buNone/>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4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400"/>
              </a:spcBef>
              <a:spcAft>
                <a:spcPts val="40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5" name="Google Shape;75;p39"/>
          <p:cNvSpPr txBox="1">
            <a:spLocks noGrp="1"/>
          </p:cNvSpPr>
          <p:nvPr>
            <p:ph type="body" idx="1"/>
          </p:nvPr>
        </p:nvSpPr>
        <p:spPr>
          <a:xfrm>
            <a:off x="6457950" y="4960138"/>
            <a:ext cx="24003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750"/>
              <a:buNone/>
              <a:defRPr sz="750"/>
            </a:lvl4pPr>
            <a:lvl5pPr marL="2286000" lvl="4" indent="-228600" algn="l">
              <a:lnSpc>
                <a:spcPct val="90000"/>
              </a:lnSpc>
              <a:spcBef>
                <a:spcPts val="400"/>
              </a:spcBef>
              <a:spcAft>
                <a:spcPts val="0"/>
              </a:spcAft>
              <a:buSzPts val="750"/>
              <a:buNone/>
              <a:defRPr sz="750"/>
            </a:lvl5pPr>
            <a:lvl6pPr marL="2743200" lvl="5" indent="-228600" algn="l">
              <a:lnSpc>
                <a:spcPct val="90000"/>
              </a:lnSpc>
              <a:spcBef>
                <a:spcPts val="400"/>
              </a:spcBef>
              <a:spcAft>
                <a:spcPts val="0"/>
              </a:spcAft>
              <a:buSzPts val="750"/>
              <a:buNone/>
              <a:defRPr sz="750"/>
            </a:lvl6pPr>
            <a:lvl7pPr marL="3200400" lvl="6" indent="-228600" algn="l">
              <a:lnSpc>
                <a:spcPct val="90000"/>
              </a:lnSpc>
              <a:spcBef>
                <a:spcPts val="400"/>
              </a:spcBef>
              <a:spcAft>
                <a:spcPts val="0"/>
              </a:spcAft>
              <a:buSzPts val="750"/>
              <a:buNone/>
              <a:defRPr sz="750"/>
            </a:lvl7pPr>
            <a:lvl8pPr marL="3657600" lvl="7" indent="-228600" algn="l">
              <a:lnSpc>
                <a:spcPct val="90000"/>
              </a:lnSpc>
              <a:spcBef>
                <a:spcPts val="400"/>
              </a:spcBef>
              <a:spcAft>
                <a:spcPts val="0"/>
              </a:spcAft>
              <a:buSzPts val="750"/>
              <a:buNone/>
              <a:defRPr sz="750"/>
            </a:lvl8pPr>
            <a:lvl9pPr marL="4114800" lvl="8" indent="-228600" algn="l">
              <a:lnSpc>
                <a:spcPct val="90000"/>
              </a:lnSpc>
              <a:spcBef>
                <a:spcPts val="400"/>
              </a:spcBef>
              <a:spcAft>
                <a:spcPts val="400"/>
              </a:spcAft>
              <a:buSzPts val="750"/>
              <a:buNone/>
              <a:defRPr sz="750"/>
            </a:lvl9pPr>
          </a:lstStyle>
          <a:p>
            <a:endParaRPr/>
          </a:p>
        </p:txBody>
      </p:sp>
      <p:sp>
        <p:nvSpPr>
          <p:cNvPr id="76" name="Google Shape;76;p39"/>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cxnSp>
        <p:nvCxnSpPr>
          <p:cNvPr id="79" name="Google Shape;79;p39"/>
          <p:cNvCxnSpPr/>
          <p:nvPr/>
        </p:nvCxnSpPr>
        <p:spPr>
          <a:xfrm rot="10800000">
            <a:off x="6290132"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4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0"/>
          <p:cNvSpPr txBox="1">
            <a:spLocks noGrp="1"/>
          </p:cNvSpPr>
          <p:nvPr>
            <p:ph type="body" idx="1"/>
          </p:nvPr>
        </p:nvSpPr>
        <p:spPr>
          <a:xfrm rot="5400000">
            <a:off x="2401443" y="652652"/>
            <a:ext cx="4023360" cy="7290055"/>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4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0C0C0C"/>
              </a:buClr>
              <a:buSzPts val="1000"/>
              <a:buFont typeface="Twentieth Century"/>
              <a:buNone/>
              <a:defRPr/>
            </a:lvl1pPr>
            <a:lvl2pPr marL="0" lvl="1" indent="0" algn="r">
              <a:spcBef>
                <a:spcPts val="0"/>
              </a:spcBef>
              <a:spcAft>
                <a:spcPts val="0"/>
              </a:spcAft>
              <a:buClr>
                <a:srgbClr val="0C0C0C"/>
              </a:buClr>
              <a:buSzPts val="1000"/>
              <a:buFont typeface="Twentieth Century"/>
              <a:buNone/>
              <a:defRPr/>
            </a:lvl2pPr>
            <a:lvl3pPr marL="0" lvl="2" indent="0" algn="r">
              <a:spcBef>
                <a:spcPts val="0"/>
              </a:spcBef>
              <a:spcAft>
                <a:spcPts val="0"/>
              </a:spcAft>
              <a:buClr>
                <a:srgbClr val="0C0C0C"/>
              </a:buClr>
              <a:buSzPts val="1000"/>
              <a:buFont typeface="Twentieth Century"/>
              <a:buNone/>
              <a:defRPr/>
            </a:lvl3pPr>
            <a:lvl4pPr marL="0" lvl="3" indent="0" algn="r">
              <a:spcBef>
                <a:spcPts val="0"/>
              </a:spcBef>
              <a:spcAft>
                <a:spcPts val="0"/>
              </a:spcAft>
              <a:buClr>
                <a:srgbClr val="0C0C0C"/>
              </a:buClr>
              <a:buSzPts val="1000"/>
              <a:buFont typeface="Twentieth Century"/>
              <a:buNone/>
              <a:defRPr/>
            </a:lvl4pPr>
            <a:lvl5pPr marL="0" lvl="4" indent="0" algn="r">
              <a:spcBef>
                <a:spcPts val="0"/>
              </a:spcBef>
              <a:spcAft>
                <a:spcPts val="0"/>
              </a:spcAft>
              <a:buClr>
                <a:srgbClr val="0C0C0C"/>
              </a:buClr>
              <a:buSzPts val="1000"/>
              <a:buFont typeface="Twentieth Century"/>
              <a:buNone/>
              <a:defRPr/>
            </a:lvl5pPr>
            <a:lvl6pPr marL="0" lvl="5" indent="0" algn="r">
              <a:spcBef>
                <a:spcPts val="0"/>
              </a:spcBef>
              <a:spcAft>
                <a:spcPts val="0"/>
              </a:spcAft>
              <a:buClr>
                <a:srgbClr val="0C0C0C"/>
              </a:buClr>
              <a:buSzPts val="1000"/>
              <a:buFont typeface="Twentieth Century"/>
              <a:buNone/>
              <a:defRPr/>
            </a:lvl6pPr>
            <a:lvl7pPr marL="0" lvl="6" indent="0" algn="r">
              <a:spcBef>
                <a:spcPts val="0"/>
              </a:spcBef>
              <a:spcAft>
                <a:spcPts val="0"/>
              </a:spcAft>
              <a:buClr>
                <a:srgbClr val="0C0C0C"/>
              </a:buClr>
              <a:buSzPts val="1000"/>
              <a:buFont typeface="Twentieth Century"/>
              <a:buNone/>
              <a:defRPr/>
            </a:lvl7pPr>
            <a:lvl8pPr marL="0" lvl="7" indent="0" algn="r">
              <a:spcBef>
                <a:spcPts val="0"/>
              </a:spcBef>
              <a:spcAft>
                <a:spcPts val="0"/>
              </a:spcAft>
              <a:buClr>
                <a:srgbClr val="0C0C0C"/>
              </a:buClr>
              <a:buSzPts val="1000"/>
              <a:buFont typeface="Twentieth Century"/>
              <a:buNone/>
              <a:defRPr/>
            </a:lvl8pPr>
            <a:lvl9pPr marL="0" lvl="8" indent="0" algn="r">
              <a:spcBef>
                <a:spcPts val="0"/>
              </a:spcBef>
              <a:spcAft>
                <a:spcPts val="0"/>
              </a:spcAft>
              <a:buClr>
                <a:srgbClr val="0C0C0C"/>
              </a:buClr>
              <a:buSzPts val="1000"/>
              <a:buFont typeface="Twentieth Centur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768096" y="585216"/>
            <a:ext cx="7290054"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4400"/>
              <a:buFont typeface="Twentieth Century"/>
              <a:buNone/>
              <a:defRPr sz="44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768096" y="2286000"/>
            <a:ext cx="7290055" cy="4023360"/>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200"/>
              </a:spcBef>
              <a:spcAft>
                <a:spcPts val="0"/>
              </a:spcAft>
              <a:buClr>
                <a:schemeClr val="accent1"/>
              </a:buClr>
              <a:buSzPts val="2000"/>
              <a:buFont typeface="Twentieth Century"/>
              <a:buChar char=" "/>
              <a:defRPr sz="2000" b="0" i="0" u="none" strike="noStrike" cap="none">
                <a:solidFill>
                  <a:schemeClr val="dk1"/>
                </a:solidFill>
                <a:latin typeface="Twentieth Century"/>
                <a:ea typeface="Twentieth Century"/>
                <a:cs typeface="Twentieth Century"/>
                <a:sym typeface="Twentieth Century"/>
              </a:defRPr>
            </a:lvl1pPr>
            <a:lvl2pPr marL="914400" marR="0" lvl="1" indent="-330200" algn="l" rtl="0">
              <a:lnSpc>
                <a:spcPct val="90000"/>
              </a:lnSpc>
              <a:spcBef>
                <a:spcPts val="200"/>
              </a:spcBef>
              <a:spcAft>
                <a:spcPts val="0"/>
              </a:spcAft>
              <a:buClr>
                <a:schemeClr val="accent1"/>
              </a:buClr>
              <a:buSzPts val="1600"/>
              <a:buFont typeface="Noto Sans Symbols"/>
              <a:buChar char="🢝"/>
              <a:defRPr sz="1600" b="0" i="0" u="none" strike="noStrike" cap="none">
                <a:solidFill>
                  <a:schemeClr val="dk1"/>
                </a:solidFill>
                <a:latin typeface="Twentieth Century"/>
                <a:ea typeface="Twentieth Century"/>
                <a:cs typeface="Twentieth Century"/>
                <a:sym typeface="Twentieth Century"/>
              </a:defRPr>
            </a:lvl2pPr>
            <a:lvl3pPr marL="1371600" marR="0" lvl="2"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90000"/>
              </a:lnSpc>
              <a:spcBef>
                <a:spcPts val="400"/>
              </a:spcBef>
              <a:spcAft>
                <a:spcPts val="40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30"/>
          <p:cNvSpPr txBox="1">
            <a:spLocks noGrp="1"/>
          </p:cNvSpPr>
          <p:nvPr>
            <p:ph type="dt" idx="10"/>
          </p:nvPr>
        </p:nvSpPr>
        <p:spPr>
          <a:xfrm>
            <a:off x="768097" y="6470704"/>
            <a:ext cx="1615607"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 name="Google Shape;13;p30"/>
          <p:cNvSpPr txBox="1">
            <a:spLocks noGrp="1"/>
          </p:cNvSpPr>
          <p:nvPr>
            <p:ph type="ftr" idx="11"/>
          </p:nvPr>
        </p:nvSpPr>
        <p:spPr>
          <a:xfrm>
            <a:off x="3632200" y="6470704"/>
            <a:ext cx="4426094"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30"/>
          <p:cNvSpPr txBox="1">
            <a:spLocks noGrp="1"/>
          </p:cNvSpPr>
          <p:nvPr>
            <p:ph type="sldNum" idx="12"/>
          </p:nvPr>
        </p:nvSpPr>
        <p:spPr>
          <a:xfrm>
            <a:off x="8128000" y="6470704"/>
            <a:ext cx="73025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1pPr>
            <a:lvl2pPr marL="0" marR="0" lvl="1"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2pPr>
            <a:lvl3pPr marL="0" marR="0" lvl="2"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3pPr>
            <a:lvl4pPr marL="0" marR="0" lvl="3"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4pPr>
            <a:lvl5pPr marL="0" marR="0" lvl="4"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5pPr>
            <a:lvl6pPr marL="0" marR="0" lvl="5"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6pPr>
            <a:lvl7pPr marL="0" marR="0" lvl="6"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7pPr>
            <a:lvl8pPr marL="0" marR="0" lvl="7"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8pPr>
            <a:lvl9pPr marL="0" marR="0" lvl="8" indent="0" algn="r" rtl="0">
              <a:spcBef>
                <a:spcPts val="0"/>
              </a:spcBef>
              <a:spcAft>
                <a:spcPts val="0"/>
              </a:spcAft>
              <a:buClr>
                <a:srgbClr val="0C0C0C"/>
              </a:buClr>
              <a:buSzPts val="1000"/>
              <a:buFont typeface="Twentieth Century"/>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5715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1"/>
          <p:cNvSpPr txBox="1"/>
          <p:nvPr/>
        </p:nvSpPr>
        <p:spPr>
          <a:xfrm>
            <a:off x="161059" y="3706208"/>
            <a:ext cx="8821882" cy="19431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500"/>
              <a:buFont typeface="Twentieth Century"/>
              <a:buNone/>
            </a:pPr>
            <a:endParaRPr sz="1500" b="1" i="0" u="none" strike="noStrike" cap="none">
              <a:solidFill>
                <a:schemeClr val="dk1"/>
              </a:solidFill>
              <a:latin typeface="Times New Roman"/>
              <a:ea typeface="Times New Roman"/>
              <a:cs typeface="Times New Roman"/>
              <a:sym typeface="Times New Roman"/>
            </a:endParaRPr>
          </a:p>
        </p:txBody>
      </p:sp>
      <p:sp>
        <p:nvSpPr>
          <p:cNvPr id="99" name="Google Shape;99;p1"/>
          <p:cNvSpPr txBox="1"/>
          <p:nvPr/>
        </p:nvSpPr>
        <p:spPr>
          <a:xfrm>
            <a:off x="0" y="1425858"/>
            <a:ext cx="9506816" cy="579872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Department of Computer Science and Engineering</a:t>
            </a:r>
            <a:endParaRPr sz="1800" b="0" i="0" u="none" strike="noStrike" cap="none" dirty="0">
              <a:solidFill>
                <a:schemeClr val="dk1"/>
              </a:solidFill>
              <a:latin typeface="Twentieth Century"/>
              <a:ea typeface="Twentieth Century"/>
              <a:cs typeface="Twentieth Century"/>
              <a:sym typeface="Twentieth Century"/>
            </a:endParaRPr>
          </a:p>
          <a:p>
            <a:pPr marL="0" marR="0" lvl="0" indent="0" algn="ctr" rtl="0">
              <a:spcBef>
                <a:spcPts val="0"/>
              </a:spcBef>
              <a:spcAft>
                <a:spcPts val="0"/>
              </a:spcAft>
              <a:buClr>
                <a:schemeClr val="dk1"/>
              </a:buClr>
              <a:buSzPts val="2400"/>
              <a:buFont typeface="Twentieth Century"/>
              <a:buNone/>
            </a:pPr>
            <a:endParaRPr sz="2400" b="1" i="0" u="none" strike="noStrike" cap="none" dirty="0">
              <a:solidFill>
                <a:srgbClr val="333333"/>
              </a:solidFill>
              <a:latin typeface="Times New Roman"/>
              <a:ea typeface="Times New Roman"/>
              <a:cs typeface="Times New Roman"/>
              <a:sym typeface="Times New Roman"/>
            </a:endParaRPr>
          </a:p>
          <a:p>
            <a:pPr marL="0" marR="0" lvl="0" indent="0" algn="ctr" rtl="0">
              <a:spcBef>
                <a:spcPts val="0"/>
              </a:spcBef>
              <a:spcAft>
                <a:spcPts val="0"/>
              </a:spcAft>
              <a:buClr>
                <a:srgbClr val="333333"/>
              </a:buClr>
              <a:buSzPts val="3200"/>
              <a:buFont typeface="Times New Roman"/>
              <a:buNone/>
            </a:pPr>
            <a:r>
              <a:rPr lang="en-US" sz="3200" b="1" i="0" u="none" strike="noStrike" cap="none" dirty="0">
                <a:solidFill>
                  <a:srgbClr val="333333"/>
                </a:solidFill>
                <a:latin typeface="Times New Roman"/>
                <a:ea typeface="Times New Roman"/>
                <a:cs typeface="Times New Roman"/>
                <a:sym typeface="Times New Roman"/>
              </a:rPr>
              <a:t>SCHOOL MANAGEMENT SYSTEM</a:t>
            </a:r>
            <a:endParaRPr sz="1800" b="0" i="0" u="none" strike="noStrike" cap="none" dirty="0">
              <a:solidFill>
                <a:schemeClr val="dk1"/>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Date: </a:t>
            </a:r>
            <a:r>
              <a:rPr lang="en-US" sz="2000" b="1" i="0" u="none" strike="noStrike" cap="none" dirty="0" smtClean="0">
                <a:solidFill>
                  <a:schemeClr val="dk1"/>
                </a:solidFill>
                <a:latin typeface="Times New Roman"/>
                <a:ea typeface="Times New Roman"/>
                <a:cs typeface="Times New Roman"/>
                <a:sym typeface="Times New Roman"/>
              </a:rPr>
              <a:t>10 May 2021 </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           K. Siri </a:t>
            </a:r>
            <a:r>
              <a:rPr lang="en-US" sz="1800" b="1" i="0" u="none" strike="noStrike" cap="none" dirty="0" err="1">
                <a:solidFill>
                  <a:schemeClr val="dk1"/>
                </a:solidFill>
                <a:latin typeface="Calibri"/>
                <a:ea typeface="Calibri"/>
                <a:cs typeface="Calibri"/>
                <a:sym typeface="Calibri"/>
              </a:rPr>
              <a:t>Satwika</a:t>
            </a:r>
            <a:r>
              <a:rPr lang="en-US" sz="1800" b="1" i="0" u="none" strike="noStrike" cap="none" dirty="0">
                <a:solidFill>
                  <a:schemeClr val="dk1"/>
                </a:solidFill>
                <a:latin typeface="Calibri"/>
                <a:ea typeface="Calibri"/>
                <a:cs typeface="Calibri"/>
                <a:sym typeface="Calibri"/>
              </a:rPr>
              <a:t> : 17WH1A05B3</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           A. Sri Nithya    : 17WH1A0578</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           S. </a:t>
            </a:r>
            <a:r>
              <a:rPr lang="en-US" sz="1800" b="1" i="0" u="none" strike="noStrike" cap="none" dirty="0" err="1">
                <a:solidFill>
                  <a:schemeClr val="dk1"/>
                </a:solidFill>
                <a:latin typeface="Calibri"/>
                <a:ea typeface="Calibri"/>
                <a:cs typeface="Calibri"/>
                <a:sym typeface="Calibri"/>
              </a:rPr>
              <a:t>Saharsha</a:t>
            </a:r>
            <a:r>
              <a:rPr lang="en-US" sz="1800" b="1" i="0" u="none" strike="noStrike" cap="none" dirty="0">
                <a:solidFill>
                  <a:schemeClr val="dk1"/>
                </a:solidFill>
                <a:latin typeface="Calibri"/>
                <a:ea typeface="Calibri"/>
                <a:cs typeface="Calibri"/>
                <a:sym typeface="Calibri"/>
              </a:rPr>
              <a:t>      : 17WH1A0572</a:t>
            </a:r>
            <a:endParaRPr dirty="0"/>
          </a:p>
          <a:p>
            <a:pPr marL="0" marR="0" lvl="0" indent="0" algn="l" rtl="0">
              <a:spcBef>
                <a:spcPts val="0"/>
              </a:spcBef>
              <a:spcAft>
                <a:spcPts val="0"/>
              </a:spcAft>
              <a:buClr>
                <a:schemeClr val="dk1"/>
              </a:buClr>
              <a:buSzPts val="1500"/>
              <a:buFont typeface="Times New Roman"/>
              <a:buNone/>
            </a:pPr>
            <a:r>
              <a:rPr lang="en-US" sz="1500" b="1"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Clr>
                <a:schemeClr val="dk1"/>
              </a:buClr>
              <a:buSzPts val="1500"/>
              <a:buFont typeface="Twentieth Century"/>
              <a:buNone/>
            </a:pPr>
            <a:endParaRPr sz="1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Internal Guide :  Ms. </a:t>
            </a:r>
            <a:r>
              <a:rPr lang="en-US" sz="1800" b="1" i="0" u="none" strike="noStrike" cap="none" dirty="0" err="1">
                <a:solidFill>
                  <a:schemeClr val="dk1"/>
                </a:solidFill>
                <a:latin typeface="Times New Roman"/>
                <a:ea typeface="Times New Roman"/>
                <a:cs typeface="Times New Roman"/>
                <a:sym typeface="Times New Roman"/>
              </a:rPr>
              <a:t>Suparna</a:t>
            </a:r>
            <a:r>
              <a:rPr lang="en-US" sz="1800" b="1" i="0" u="none" strike="noStrike" cap="none" dirty="0">
                <a:solidFill>
                  <a:schemeClr val="dk1"/>
                </a:solidFill>
                <a:latin typeface="Times New Roman"/>
                <a:ea typeface="Times New Roman"/>
                <a:cs typeface="Times New Roman"/>
                <a:sym typeface="Times New Roman"/>
              </a:rPr>
              <a:t> Das</a:t>
            </a:r>
            <a:endParaRPr dirty="0"/>
          </a:p>
          <a:p>
            <a:pPr marL="0" marR="0" lvl="0" indent="0" algn="l" rtl="0">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                                                                              Designation       :  Assistant Professor</a:t>
            </a:r>
            <a:endParaRPr dirty="0"/>
          </a:p>
          <a:p>
            <a:pPr marL="0" marR="0" lvl="0" indent="0" algn="l" rtl="0">
              <a:spcBef>
                <a:spcPts val="0"/>
              </a:spcBef>
              <a:spcAft>
                <a:spcPts val="0"/>
              </a:spcAft>
              <a:buClr>
                <a:schemeClr val="dk1"/>
              </a:buClr>
              <a:buSzPts val="1800"/>
              <a:buFont typeface="Twentieth Century"/>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imes New Roman"/>
              <a:buNone/>
            </a:pPr>
            <a:r>
              <a:rPr lang="en-US" sz="1500" b="1"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Clr>
                <a:schemeClr val="dk1"/>
              </a:buClr>
              <a:buSzPts val="1500"/>
              <a:buFont typeface="Twentieth Century"/>
              <a:buNone/>
            </a:pPr>
            <a:endParaRPr sz="1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500"/>
              <a:buFont typeface="Twentieth Century"/>
              <a:buNone/>
            </a:pPr>
            <a:endParaRPr sz="15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000"/>
              <a:buFont typeface="Twentieth Century"/>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7"/>
          <p:cNvPicPr preferRelativeResize="0"/>
          <p:nvPr/>
        </p:nvPicPr>
        <p:blipFill rotWithShape="1">
          <a:blip r:embed="rId3">
            <a:alphaModFix/>
          </a:blip>
          <a:srcRect/>
          <a:stretch/>
        </p:blipFill>
        <p:spPr>
          <a:xfrm>
            <a:off x="-115330" y="11542"/>
            <a:ext cx="9259330" cy="6858000"/>
          </a:xfrm>
          <a:prstGeom prst="rect">
            <a:avLst/>
          </a:prstGeom>
          <a:noFill/>
          <a:ln>
            <a:noFill/>
          </a:ln>
        </p:spPr>
      </p:pic>
      <p:sp>
        <p:nvSpPr>
          <p:cNvPr id="231" name="Google Shape;231;p7"/>
          <p:cNvSpPr txBox="1"/>
          <p:nvPr/>
        </p:nvSpPr>
        <p:spPr>
          <a:xfrm>
            <a:off x="666447" y="3013502"/>
            <a:ext cx="8034425" cy="854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950"/>
              <a:buFont typeface="Times New Roman"/>
              <a:buNone/>
            </a:pPr>
            <a:r>
              <a:rPr lang="en-US" sz="4950" b="1" i="0" u="none" strike="noStrike" cap="none">
                <a:solidFill>
                  <a:schemeClr val="dk1"/>
                </a:solidFill>
                <a:latin typeface="Times New Roman"/>
                <a:ea typeface="Times New Roman"/>
                <a:cs typeface="Times New Roman"/>
                <a:sym typeface="Times New Roman"/>
              </a:rPr>
              <a:t>Thankyou</a:t>
            </a: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05" name="Google Shape;105;p2"/>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06" name="Google Shape;106;p2"/>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07" name="Google Shape;107;p2"/>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08" name="Google Shape;108;p2"/>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09" name="Google Shape;109;p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10" name="Google Shape;110;p2"/>
          <p:cNvSpPr txBox="1"/>
          <p:nvPr/>
        </p:nvSpPr>
        <p:spPr>
          <a:xfrm>
            <a:off x="792525" y="207608"/>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Abstract</a:t>
            </a:r>
            <a:endParaRPr sz="4400" b="1" i="0" u="none" strike="noStrike" cap="none">
              <a:solidFill>
                <a:srgbClr val="FF0000"/>
              </a:solidFill>
              <a:latin typeface="Times New Roman"/>
              <a:ea typeface="Times New Roman"/>
              <a:cs typeface="Times New Roman"/>
              <a:sym typeface="Times New Roman"/>
            </a:endParaRPr>
          </a:p>
        </p:txBody>
      </p:sp>
      <p:sp>
        <p:nvSpPr>
          <p:cNvPr id="111" name="Google Shape;111;p2"/>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12" name="Google Shape;112;p2"/>
          <p:cNvSpPr txBox="1"/>
          <p:nvPr/>
        </p:nvSpPr>
        <p:spPr>
          <a:xfrm>
            <a:off x="337541" y="1515757"/>
            <a:ext cx="8558100" cy="4569900"/>
          </a:xfrm>
          <a:prstGeom prst="rect">
            <a:avLst/>
          </a:prstGeom>
          <a:noFill/>
          <a:ln>
            <a:noFill/>
          </a:ln>
        </p:spPr>
        <p:txBody>
          <a:bodyPr spcFirstLastPara="1" wrap="square" lIns="68575" tIns="34275" rIns="68575" bIns="34275" anchor="t" anchorCtr="0">
            <a:noAutofit/>
          </a:bodyPr>
          <a:lstStyle/>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dirty="0">
                <a:solidFill>
                  <a:srgbClr val="333333"/>
                </a:solidFill>
                <a:latin typeface="Times New Roman"/>
                <a:ea typeface="Times New Roman"/>
                <a:cs typeface="Times New Roman"/>
                <a:sym typeface="Times New Roman"/>
              </a:rPr>
              <a:t>Education plays a great role in the development of any country. Many education organizations try to increase education quality. One of the aspects of this improvement is managing school resources. </a:t>
            </a:r>
            <a:endParaRPr sz="16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chemeClr val="dk1"/>
              </a:buClr>
              <a:buSzPts val="1100"/>
              <a:buFont typeface="Arial"/>
              <a:buNone/>
            </a:pPr>
            <a:r>
              <a:rPr lang="en-US" sz="1600" dirty="0">
                <a:solidFill>
                  <a:srgbClr val="333333"/>
                </a:solidFill>
                <a:latin typeface="Times New Roman"/>
                <a:ea typeface="Times New Roman"/>
                <a:cs typeface="Times New Roman"/>
                <a:sym typeface="Times New Roman"/>
              </a:rPr>
              <a:t>This project contains the admin, teacher, parent and student side. Admin can manage students, Fees, teachers, classes, subjects, academic calendars. Teachers role is to mark attendance, upload the marks, worksheets, teaching content, class recordings and give feedback of students to their parents. Student role is to view their marks, attendance, view teaching content, academic calendar, and write blogs. Parent role is to view their child performance, give feedback about the school, and view the child fee structure.</a:t>
            </a:r>
            <a:endParaRPr sz="1600"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600" dirty="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r>
              <a:rPr lang="en-US" sz="1600" b="0" i="0" u="none" strike="noStrike" cap="none" dirty="0">
                <a:solidFill>
                  <a:srgbClr val="333333"/>
                </a:solidFill>
                <a:latin typeface="Times New Roman"/>
                <a:ea typeface="Times New Roman"/>
                <a:cs typeface="Times New Roman"/>
                <a:sym typeface="Times New Roman"/>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18" name="Google Shape;118;p20"/>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19" name="Google Shape;119;p20"/>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20" name="Google Shape;120;p20"/>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21" name="Google Shape;121;p20"/>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4">
            <a:alphaModFix/>
          </a:blip>
          <a:srcRect/>
          <a:stretch/>
        </p:blipFill>
        <p:spPr>
          <a:xfrm>
            <a:off x="0" y="-197708"/>
            <a:ext cx="9144000" cy="7055708"/>
          </a:xfrm>
          <a:prstGeom prst="rect">
            <a:avLst/>
          </a:prstGeom>
          <a:noFill/>
          <a:ln>
            <a:noFill/>
          </a:ln>
        </p:spPr>
      </p:pic>
      <p:sp>
        <p:nvSpPr>
          <p:cNvPr id="123" name="Google Shape;123;p20"/>
          <p:cNvSpPr txBox="1"/>
          <p:nvPr/>
        </p:nvSpPr>
        <p:spPr>
          <a:xfrm>
            <a:off x="1012166" y="185763"/>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Architecture Diagram</a:t>
            </a:r>
            <a:endParaRPr sz="1800" b="0" i="0" u="none" strike="noStrike" cap="none">
              <a:solidFill>
                <a:schemeClr val="dk1"/>
              </a:solidFill>
              <a:latin typeface="Twentieth Century"/>
              <a:ea typeface="Twentieth Century"/>
              <a:cs typeface="Twentieth Century"/>
              <a:sym typeface="Twentieth Century"/>
            </a:endParaRPr>
          </a:p>
        </p:txBody>
      </p:sp>
      <p:sp>
        <p:nvSpPr>
          <p:cNvPr id="124" name="Google Shape;124;p20"/>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25" name="Google Shape;125;p20"/>
          <p:cNvSpPr txBox="1"/>
          <p:nvPr/>
        </p:nvSpPr>
        <p:spPr>
          <a:xfrm>
            <a:off x="1463249" y="2967335"/>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26" name="Google Shape;126;p20"/>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pic>
        <p:nvPicPr>
          <p:cNvPr id="127" name="Google Shape;127;p20"/>
          <p:cNvPicPr preferRelativeResize="0"/>
          <p:nvPr/>
        </p:nvPicPr>
        <p:blipFill rotWithShape="1">
          <a:blip r:embed="rId5">
            <a:alphaModFix/>
          </a:blip>
          <a:srcRect/>
          <a:stretch/>
        </p:blipFill>
        <p:spPr>
          <a:xfrm>
            <a:off x="1571535" y="1398675"/>
            <a:ext cx="6362790" cy="4301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5"/>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33" name="Google Shape;133;p25"/>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34" name="Google Shape;134;p25"/>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35" name="Google Shape;135;p25"/>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36" name="Google Shape;136;p25"/>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37" name="Google Shape;137;p25"/>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38" name="Google Shape;138;p25"/>
          <p:cNvSpPr txBox="1"/>
          <p:nvPr/>
        </p:nvSpPr>
        <p:spPr>
          <a:xfrm>
            <a:off x="1520611" y="233302"/>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Admin</a:t>
            </a:r>
            <a:endParaRPr sz="3200" b="0" i="0" u="none" strike="noStrike" cap="none">
              <a:solidFill>
                <a:schemeClr val="dk1"/>
              </a:solidFill>
              <a:latin typeface="Twentieth Century"/>
              <a:ea typeface="Twentieth Century"/>
              <a:cs typeface="Twentieth Century"/>
              <a:sym typeface="Twentieth Century"/>
            </a:endParaRPr>
          </a:p>
        </p:txBody>
      </p:sp>
      <p:sp>
        <p:nvSpPr>
          <p:cNvPr id="139" name="Google Shape;139;p25"/>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40" name="Google Shape;140;p25"/>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41" name="Google Shape;141;p25"/>
          <p:cNvSpPr txBox="1"/>
          <p:nvPr/>
        </p:nvSpPr>
        <p:spPr>
          <a:xfrm>
            <a:off x="1209675" y="4945203"/>
            <a:ext cx="7334400" cy="36929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1800"/>
              <a:buFont typeface="Twentieth Century"/>
              <a:buNone/>
            </a:pP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233A96F7-706B-42F2-929B-EEAD6A4C1528}"/>
              </a:ext>
            </a:extLst>
          </p:cNvPr>
          <p:cNvPicPr>
            <a:picLocks noChangeAspect="1"/>
          </p:cNvPicPr>
          <p:nvPr/>
        </p:nvPicPr>
        <p:blipFill>
          <a:blip r:embed="rId5"/>
          <a:stretch>
            <a:fillRect/>
          </a:stretch>
        </p:blipFill>
        <p:spPr>
          <a:xfrm>
            <a:off x="1252537" y="1213129"/>
            <a:ext cx="6638925" cy="5097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48" name="Google Shape;148;p2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49" name="Google Shape;149;p2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50" name="Google Shape;150;p2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51" name="Google Shape;151;p2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52" name="Google Shape;152;p2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53" name="Google Shape;153;p26"/>
          <p:cNvSpPr txBox="1"/>
          <p:nvPr/>
        </p:nvSpPr>
        <p:spPr>
          <a:xfrm>
            <a:off x="1111020" y="229252"/>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Student</a:t>
            </a:r>
            <a:endParaRPr sz="3200" b="0" i="0" u="none" strike="noStrike" cap="none">
              <a:solidFill>
                <a:schemeClr val="dk1"/>
              </a:solidFill>
              <a:latin typeface="Twentieth Century"/>
              <a:ea typeface="Twentieth Century"/>
              <a:cs typeface="Twentieth Century"/>
              <a:sym typeface="Twentieth Century"/>
            </a:endParaRPr>
          </a:p>
        </p:txBody>
      </p:sp>
      <p:sp>
        <p:nvSpPr>
          <p:cNvPr id="154" name="Google Shape;154;p2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55" name="Google Shape;155;p2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56" name="Google Shape;156;p26"/>
          <p:cNvPicPr preferRelativeResize="0"/>
          <p:nvPr/>
        </p:nvPicPr>
        <p:blipFill rotWithShape="1">
          <a:blip r:embed="rId5">
            <a:alphaModFix/>
          </a:blip>
          <a:srcRect/>
          <a:stretch/>
        </p:blipFill>
        <p:spPr>
          <a:xfrm>
            <a:off x="1371600" y="1289908"/>
            <a:ext cx="6400800" cy="4789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8"/>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76" name="Google Shape;176;p28"/>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77" name="Google Shape;177;p28"/>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78" name="Google Shape;178;p28"/>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79" name="Google Shape;179;p28"/>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80" name="Google Shape;180;p28"/>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81" name="Google Shape;181;p28"/>
          <p:cNvSpPr txBox="1"/>
          <p:nvPr/>
        </p:nvSpPr>
        <p:spPr>
          <a:xfrm>
            <a:off x="1111020" y="250558"/>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Teacher</a:t>
            </a:r>
            <a:endParaRPr sz="3200" b="0" i="0" u="none" strike="noStrike" cap="none">
              <a:solidFill>
                <a:schemeClr val="dk1"/>
              </a:solidFill>
              <a:latin typeface="Twentieth Century"/>
              <a:ea typeface="Twentieth Century"/>
              <a:cs typeface="Twentieth Century"/>
              <a:sym typeface="Twentieth Century"/>
            </a:endParaRPr>
          </a:p>
        </p:txBody>
      </p:sp>
      <p:sp>
        <p:nvSpPr>
          <p:cNvPr id="182" name="Google Shape;182;p28"/>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83" name="Google Shape;183;p28"/>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84" name="Google Shape;184;p28"/>
          <p:cNvPicPr preferRelativeResize="0"/>
          <p:nvPr/>
        </p:nvPicPr>
        <p:blipFill rotWithShape="1">
          <a:blip r:embed="rId5">
            <a:alphaModFix/>
          </a:blip>
          <a:srcRect/>
          <a:stretch/>
        </p:blipFill>
        <p:spPr>
          <a:xfrm>
            <a:off x="1502571" y="1210544"/>
            <a:ext cx="6238875" cy="468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62" name="Google Shape;162;p27"/>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163" name="Google Shape;163;p27"/>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164" name="Google Shape;164;p27"/>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165" name="Google Shape;165;p27"/>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166" name="Google Shape;166;p27"/>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67" name="Google Shape;167;p27"/>
          <p:cNvSpPr txBox="1"/>
          <p:nvPr/>
        </p:nvSpPr>
        <p:spPr>
          <a:xfrm>
            <a:off x="1215736" y="236533"/>
            <a:ext cx="671252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b="0" i="0" u="none" strike="noStrike" cap="none">
                <a:solidFill>
                  <a:schemeClr val="dk1"/>
                </a:solidFill>
                <a:latin typeface="Twentieth Century"/>
                <a:ea typeface="Twentieth Century"/>
                <a:cs typeface="Twentieth Century"/>
                <a:sym typeface="Twentieth Century"/>
              </a:rPr>
              <a:t>Usecase Diagram of  Parent</a:t>
            </a:r>
            <a:endParaRPr sz="3200" b="0" i="0" u="none" strike="noStrike" cap="none">
              <a:solidFill>
                <a:schemeClr val="dk1"/>
              </a:solidFill>
              <a:latin typeface="Twentieth Century"/>
              <a:ea typeface="Twentieth Century"/>
              <a:cs typeface="Twentieth Century"/>
              <a:sym typeface="Twentieth Century"/>
            </a:endParaRPr>
          </a:p>
        </p:txBody>
      </p:sp>
      <p:sp>
        <p:nvSpPr>
          <p:cNvPr id="168" name="Google Shape;168;p27"/>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169" name="Google Shape;169;p27"/>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170" name="Google Shape;170;p27"/>
          <p:cNvPicPr preferRelativeResize="0"/>
          <p:nvPr/>
        </p:nvPicPr>
        <p:blipFill rotWithShape="1">
          <a:blip r:embed="rId5">
            <a:alphaModFix/>
          </a:blip>
          <a:srcRect/>
          <a:stretch/>
        </p:blipFill>
        <p:spPr>
          <a:xfrm>
            <a:off x="1685925" y="1276350"/>
            <a:ext cx="5772150" cy="430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d2dfc44c5b_0_7"/>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04" name="Google Shape;204;gd2dfc44c5b_0_7"/>
          <p:cNvSpPr txBox="1"/>
          <p:nvPr/>
        </p:nvSpPr>
        <p:spPr>
          <a:xfrm>
            <a:off x="39841" y="926911"/>
            <a:ext cx="7309800" cy="471900"/>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05" name="Google Shape;205;gd2dfc44c5b_0_7"/>
          <p:cNvSpPr txBox="1"/>
          <p:nvPr/>
        </p:nvSpPr>
        <p:spPr>
          <a:xfrm>
            <a:off x="124138" y="1865145"/>
            <a:ext cx="8896800" cy="392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06" name="Google Shape;206;gd2dfc44c5b_0_7"/>
          <p:cNvSpPr/>
          <p:nvPr/>
        </p:nvSpPr>
        <p:spPr>
          <a:xfrm>
            <a:off x="0" y="5792935"/>
            <a:ext cx="9144000" cy="2079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07" name="Google Shape;207;gd2dfc44c5b_0_7"/>
          <p:cNvSpPr/>
          <p:nvPr/>
        </p:nvSpPr>
        <p:spPr>
          <a:xfrm>
            <a:off x="0" y="1515756"/>
            <a:ext cx="9144000" cy="480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08" name="Google Shape;208;gd2dfc44c5b_0_7"/>
          <p:cNvPicPr preferRelativeResize="0"/>
          <p:nvPr/>
        </p:nvPicPr>
        <p:blipFill rotWithShape="1">
          <a:blip r:embed="rId4">
            <a:alphaModFix/>
          </a:blip>
          <a:srcRect/>
          <a:stretch/>
        </p:blipFill>
        <p:spPr>
          <a:xfrm>
            <a:off x="0" y="-337751"/>
            <a:ext cx="9144000" cy="7274010"/>
          </a:xfrm>
          <a:prstGeom prst="rect">
            <a:avLst/>
          </a:prstGeom>
          <a:noFill/>
          <a:ln>
            <a:noFill/>
          </a:ln>
        </p:spPr>
      </p:pic>
      <p:sp>
        <p:nvSpPr>
          <p:cNvPr id="209" name="Google Shape;209;gd2dfc44c5b_0_7"/>
          <p:cNvSpPr txBox="1"/>
          <p:nvPr/>
        </p:nvSpPr>
        <p:spPr>
          <a:xfrm>
            <a:off x="1111020" y="104884"/>
            <a:ext cx="67125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Twentieth Century"/>
              <a:buNone/>
            </a:pPr>
            <a:r>
              <a:rPr lang="en-US" sz="3200" dirty="0">
                <a:solidFill>
                  <a:schemeClr val="dk1"/>
                </a:solidFill>
                <a:latin typeface="Twentieth Century"/>
                <a:ea typeface="Twentieth Century"/>
                <a:cs typeface="Twentieth Century"/>
                <a:sym typeface="Twentieth Century"/>
              </a:rPr>
              <a:t>Technology Stack</a:t>
            </a:r>
            <a:endParaRPr sz="3200" b="0" i="0" u="none" strike="noStrike" cap="none" dirty="0">
              <a:solidFill>
                <a:schemeClr val="dk1"/>
              </a:solidFill>
              <a:latin typeface="Twentieth Century"/>
              <a:ea typeface="Twentieth Century"/>
              <a:cs typeface="Twentieth Century"/>
              <a:sym typeface="Twentieth Century"/>
            </a:endParaRPr>
          </a:p>
        </p:txBody>
      </p:sp>
      <p:sp>
        <p:nvSpPr>
          <p:cNvPr id="210" name="Google Shape;210;gd2dfc44c5b_0_7"/>
          <p:cNvSpPr txBox="1"/>
          <p:nvPr/>
        </p:nvSpPr>
        <p:spPr>
          <a:xfrm>
            <a:off x="1309253" y="2967335"/>
            <a:ext cx="67125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211" name="Google Shape;211;gd2dfc44c5b_0_7"/>
          <p:cNvSpPr txBox="1"/>
          <p:nvPr/>
        </p:nvSpPr>
        <p:spPr>
          <a:xfrm>
            <a:off x="426280" y="1563756"/>
            <a:ext cx="8558100" cy="3534000"/>
          </a:xfrm>
          <a:prstGeom prst="rect">
            <a:avLst/>
          </a:prstGeom>
          <a:noFill/>
          <a:ln>
            <a:noFill/>
          </a:ln>
        </p:spPr>
        <p:txBody>
          <a:bodyPr spcFirstLastPara="1" wrap="square" lIns="68575" tIns="34275" rIns="68575" bIns="34275" anchor="t" anchorCtr="0">
            <a:normAutofit/>
          </a:bodyPr>
          <a:lstStyle/>
          <a:p>
            <a:pPr marL="457200" lvl="0" indent="-330200" algn="just" rtl="0">
              <a:lnSpc>
                <a:spcPct val="150000"/>
              </a:lnSpc>
              <a:spcBef>
                <a:spcPts val="100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HTML </a:t>
            </a:r>
            <a:endParaRPr sz="1600" dirty="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PHP</a:t>
            </a:r>
            <a:endParaRPr sz="1600" dirty="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 CSS</a:t>
            </a:r>
            <a:endParaRPr sz="1600" dirty="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 Bootstrap</a:t>
            </a:r>
            <a:endParaRPr sz="1600" dirty="0">
              <a:solidFill>
                <a:srgbClr val="333333"/>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 JavaScript</a:t>
            </a:r>
          </a:p>
          <a:p>
            <a:pPr marL="457200" lvl="0" indent="-330200" algn="just" rtl="0">
              <a:lnSpc>
                <a:spcPct val="150000"/>
              </a:lnSpc>
              <a:spcBef>
                <a:spcPts val="0"/>
              </a:spcBef>
              <a:spcAft>
                <a:spcPts val="0"/>
              </a:spcAft>
              <a:buClr>
                <a:srgbClr val="333333"/>
              </a:buClr>
              <a:buSzPts val="1600"/>
              <a:buFont typeface="Times New Roman"/>
              <a:buChar char="●"/>
            </a:pPr>
            <a:r>
              <a:rPr lang="en-US" sz="1600" dirty="0">
                <a:solidFill>
                  <a:srgbClr val="333333"/>
                </a:solidFill>
                <a:latin typeface="Times New Roman"/>
                <a:ea typeface="Times New Roman"/>
                <a:cs typeface="Times New Roman"/>
                <a:sym typeface="Times New Roman"/>
              </a:rPr>
              <a:t>MySQL </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217" name="Google Shape;217;p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Clr>
                <a:srgbClr val="C00000"/>
              </a:buClr>
              <a:buSzPts val="3000"/>
              <a:buFont typeface="Times New Roman"/>
              <a:buNone/>
            </a:pPr>
            <a:r>
              <a:rPr lang="en-US" sz="3000" b="1" i="0" u="none" strike="noStrike" cap="none">
                <a:solidFill>
                  <a:srgbClr val="C00000"/>
                </a:solidFill>
                <a:latin typeface="Times New Roman"/>
                <a:ea typeface="Times New Roman"/>
                <a:cs typeface="Times New Roman"/>
                <a:sym typeface="Times New Roman"/>
              </a:rPr>
              <a:t>Why Should I Study this course?</a:t>
            </a:r>
            <a:endParaRPr sz="1800" b="0" i="0" u="none" strike="noStrike" cap="none">
              <a:solidFill>
                <a:schemeClr val="dk1"/>
              </a:solidFill>
              <a:latin typeface="Twentieth Century"/>
              <a:ea typeface="Twentieth Century"/>
              <a:cs typeface="Twentieth Century"/>
              <a:sym typeface="Twentieth Century"/>
            </a:endParaRPr>
          </a:p>
        </p:txBody>
      </p:sp>
      <p:sp>
        <p:nvSpPr>
          <p:cNvPr id="218" name="Google Shape;218;p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950"/>
              <a:buFont typeface="Times New Roman"/>
              <a:buNone/>
            </a:pPr>
            <a:r>
              <a:rPr lang="en-US" sz="1950" b="1" i="0" u="none" strike="noStrike" cap="none">
                <a:solidFill>
                  <a:schemeClr val="dk1"/>
                </a:solidFill>
                <a:latin typeface="Times New Roman"/>
                <a:ea typeface="Times New Roman"/>
                <a:cs typeface="Times New Roman"/>
                <a:sym typeface="Times New Roman"/>
              </a:rPr>
              <a:t>Examples</a:t>
            </a:r>
            <a:endParaRPr sz="1800" b="0" i="0" u="none" strike="noStrike" cap="none">
              <a:solidFill>
                <a:schemeClr val="dk1"/>
              </a:solidFill>
              <a:latin typeface="Twentieth Century"/>
              <a:ea typeface="Twentieth Century"/>
              <a:cs typeface="Twentieth Century"/>
              <a:sym typeface="Twentieth Century"/>
            </a:endParaRPr>
          </a:p>
        </p:txBody>
      </p:sp>
      <p:sp>
        <p:nvSpPr>
          <p:cNvPr id="219" name="Google Shape;219;p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1500"/>
              <a:buFont typeface="Times New Roman"/>
              <a:buNone/>
            </a:pPr>
            <a:r>
              <a:rPr lang="en-US" sz="1500" b="1" i="0" u="none" strike="noStrike" cap="none">
                <a:solidFill>
                  <a:srgbClr val="FFFFFF"/>
                </a:solidFill>
                <a:latin typeface="Times New Roman"/>
                <a:ea typeface="Times New Roman"/>
                <a:cs typeface="Times New Roman"/>
                <a:sym typeface="Times New Roman"/>
              </a:rPr>
              <a:t>BVRIT HYDERABAD College of Engineering for Women</a:t>
            </a:r>
            <a:endParaRPr sz="1800" b="0" i="0" u="none" strike="noStrike" cap="none">
              <a:solidFill>
                <a:schemeClr val="dk1"/>
              </a:solidFill>
              <a:latin typeface="Twentieth Century"/>
              <a:ea typeface="Twentieth Century"/>
              <a:cs typeface="Twentieth Century"/>
              <a:sym typeface="Twentieth Century"/>
            </a:endParaRPr>
          </a:p>
        </p:txBody>
      </p:sp>
      <p:sp>
        <p:nvSpPr>
          <p:cNvPr id="220" name="Google Shape;220;p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Twentieth Century"/>
              <a:buNone/>
            </a:pPr>
            <a:endParaRPr sz="1500" b="1" i="0" u="none" strike="noStrike" cap="none">
              <a:solidFill>
                <a:srgbClr val="FFFFFF"/>
              </a:solidFill>
              <a:latin typeface="Times New Roman"/>
              <a:ea typeface="Times New Roman"/>
              <a:cs typeface="Times New Roman"/>
              <a:sym typeface="Times New Roman"/>
            </a:endParaRPr>
          </a:p>
        </p:txBody>
      </p:sp>
      <p:pic>
        <p:nvPicPr>
          <p:cNvPr id="221" name="Google Shape;221;p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22" name="Google Shape;222;p6"/>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4400"/>
              <a:buFont typeface="Times New Roman"/>
              <a:buNone/>
            </a:pPr>
            <a:r>
              <a:rPr lang="en-US" sz="4400" b="1" i="0" u="none" strike="noStrike" cap="none">
                <a:solidFill>
                  <a:schemeClr val="dk1"/>
                </a:solidFill>
                <a:latin typeface="Times New Roman"/>
                <a:ea typeface="Times New Roman"/>
                <a:cs typeface="Times New Roman"/>
                <a:sym typeface="Times New Roman"/>
              </a:rPr>
              <a:t>References</a:t>
            </a:r>
            <a:endParaRPr sz="1800" b="0" i="0" u="none" strike="noStrike" cap="none">
              <a:solidFill>
                <a:schemeClr val="dk1"/>
              </a:solidFill>
              <a:latin typeface="Twentieth Century"/>
              <a:ea typeface="Twentieth Century"/>
              <a:cs typeface="Twentieth Century"/>
              <a:sym typeface="Twentieth Century"/>
            </a:endParaRPr>
          </a:p>
        </p:txBody>
      </p:sp>
      <p:sp>
        <p:nvSpPr>
          <p:cNvPr id="223" name="Google Shape;223;p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400"/>
              <a:buFont typeface="Twentieth Century"/>
              <a:buNone/>
            </a:pPr>
            <a:endParaRPr sz="2400" b="1" i="0" u="none" strike="noStrike" cap="none">
              <a:solidFill>
                <a:srgbClr val="FF0000"/>
              </a:solidFill>
              <a:latin typeface="Times New Roman"/>
              <a:ea typeface="Times New Roman"/>
              <a:cs typeface="Times New Roman"/>
              <a:sym typeface="Times New Roman"/>
            </a:endParaRPr>
          </a:p>
        </p:txBody>
      </p:sp>
      <p:sp>
        <p:nvSpPr>
          <p:cNvPr id="224" name="Google Shape;224;p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5" name="Google Shape;225;p6"/>
          <p:cNvSpPr txBox="1"/>
          <p:nvPr/>
        </p:nvSpPr>
        <p:spPr>
          <a:xfrm>
            <a:off x="998316" y="1599795"/>
            <a:ext cx="7334400" cy="6606896"/>
          </a:xfrm>
          <a:prstGeom prst="rect">
            <a:avLst/>
          </a:prstGeom>
          <a:noFill/>
          <a:ln>
            <a:noFill/>
          </a:ln>
        </p:spPr>
        <p:txBody>
          <a:bodyPr spcFirstLastPara="1" wrap="square" lIns="91425" tIns="45700" rIns="91425" bIns="45700" anchor="ctr" anchorCtr="0">
            <a:spAutoFit/>
          </a:bodyPr>
          <a:lstStyle/>
          <a:p>
            <a:pPr marL="342900" marR="0" lvl="0" indent="-342900" algn="just" rtl="0">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[1] Er. Saurabh Walia, Er. </a:t>
            </a:r>
            <a:r>
              <a:rPr lang="en-US" sz="1800" b="0" i="0" u="none" strike="noStrike" cap="none" dirty="0" err="1">
                <a:solidFill>
                  <a:schemeClr val="dk1"/>
                </a:solidFill>
                <a:latin typeface="Times New Roman"/>
                <a:ea typeface="Times New Roman"/>
                <a:cs typeface="Times New Roman"/>
                <a:sym typeface="Times New Roman"/>
              </a:rPr>
              <a:t>Satinderjit</a:t>
            </a:r>
            <a:r>
              <a:rPr lang="en-US" sz="1800" b="0" i="0" u="none" strike="noStrike" cap="none" dirty="0">
                <a:solidFill>
                  <a:schemeClr val="dk1"/>
                </a:solidFill>
                <a:latin typeface="Times New Roman"/>
                <a:ea typeface="Times New Roman"/>
                <a:cs typeface="Times New Roman"/>
                <a:sym typeface="Times New Roman"/>
              </a:rPr>
              <a:t> Kaur Gill, “A Framework for Web Based Student Record Management System using PHP”, IJCSMC, Vol. 3, Issue. 8, August 2014.(base paper)</a:t>
            </a:r>
            <a:endParaRPr dirty="0"/>
          </a:p>
          <a:p>
            <a:pPr marL="342900" marR="0" lvl="0" indent="-342900" algn="just" rtl="0">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[2] S. </a:t>
            </a:r>
            <a:r>
              <a:rPr lang="en-US" sz="1800" b="0" i="0" u="none" strike="noStrike" cap="none" dirty="0" err="1">
                <a:solidFill>
                  <a:schemeClr val="dk1"/>
                </a:solidFill>
                <a:latin typeface="Times New Roman"/>
                <a:ea typeface="Times New Roman"/>
                <a:cs typeface="Times New Roman"/>
                <a:sym typeface="Times New Roman"/>
              </a:rPr>
              <a:t>R.Bharmagoudar</a:t>
            </a:r>
            <a:r>
              <a:rPr lang="en-US" sz="1800" b="0" i="0" u="none" strike="noStrike" cap="none" dirty="0">
                <a:solidFill>
                  <a:schemeClr val="dk1"/>
                </a:solidFill>
                <a:latin typeface="Times New Roman"/>
                <a:ea typeface="Times New Roman"/>
                <a:cs typeface="Times New Roman"/>
                <a:sym typeface="Times New Roman"/>
              </a:rPr>
              <a:t>, Geeta R.B and S.G. </a:t>
            </a:r>
            <a:r>
              <a:rPr lang="en-US" sz="1800" b="0" i="0" u="none" strike="noStrike" cap="none" dirty="0" err="1">
                <a:solidFill>
                  <a:schemeClr val="dk1"/>
                </a:solidFill>
                <a:latin typeface="Times New Roman"/>
                <a:ea typeface="Times New Roman"/>
                <a:cs typeface="Times New Roman"/>
                <a:sym typeface="Times New Roman"/>
              </a:rPr>
              <a:t>Totad</a:t>
            </a:r>
            <a:r>
              <a:rPr lang="en-US" sz="1800" b="0" i="0" u="none" strike="noStrike" cap="none" dirty="0">
                <a:solidFill>
                  <a:schemeClr val="dk1"/>
                </a:solidFill>
                <a:latin typeface="Times New Roman"/>
                <a:ea typeface="Times New Roman"/>
                <a:cs typeface="Times New Roman"/>
                <a:sym typeface="Times New Roman"/>
              </a:rPr>
              <a:t>, “Web based student management system.”, </a:t>
            </a:r>
            <a:r>
              <a:rPr lang="en-US" sz="1800" b="0" i="0" u="none" strike="noStrike" cap="none" dirty="0" err="1">
                <a:solidFill>
                  <a:schemeClr val="dk1"/>
                </a:solidFill>
                <a:latin typeface="Times New Roman"/>
                <a:ea typeface="Times New Roman"/>
                <a:cs typeface="Times New Roman"/>
                <a:sym typeface="Times New Roman"/>
              </a:rPr>
              <a:t>Andra</a:t>
            </a:r>
            <a:r>
              <a:rPr lang="en-US" sz="1800" b="0" i="0" u="none" strike="noStrike" cap="none" dirty="0">
                <a:solidFill>
                  <a:schemeClr val="dk1"/>
                </a:solidFill>
                <a:latin typeface="Times New Roman"/>
                <a:ea typeface="Times New Roman"/>
                <a:cs typeface="Times New Roman"/>
                <a:sym typeface="Times New Roman"/>
              </a:rPr>
              <a:t> Pradesh, vol.2 June 2013. (base paper)</a:t>
            </a:r>
            <a:endParaRPr dirty="0"/>
          </a:p>
          <a:p>
            <a:pPr marL="342900" marR="0" lvl="0" indent="-342900" algn="just" rtl="0">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[3] D. </a:t>
            </a:r>
            <a:r>
              <a:rPr lang="en-US" sz="1800" b="0" i="0" u="none" strike="noStrike" cap="none" dirty="0" err="1">
                <a:solidFill>
                  <a:schemeClr val="dk1"/>
                </a:solidFill>
                <a:latin typeface="Times New Roman"/>
                <a:ea typeface="Times New Roman"/>
                <a:cs typeface="Times New Roman"/>
                <a:sym typeface="Times New Roman"/>
              </a:rPr>
              <a:t>Zhibing</a:t>
            </a:r>
            <a:r>
              <a:rPr lang="en-US" sz="1800" b="0" i="0" u="none" strike="noStrike" cap="none" dirty="0">
                <a:solidFill>
                  <a:schemeClr val="dk1"/>
                </a:solidFill>
                <a:latin typeface="Times New Roman"/>
                <a:ea typeface="Times New Roman"/>
                <a:cs typeface="Times New Roman"/>
                <a:sym typeface="Times New Roman"/>
              </a:rPr>
              <a:t> Liu, </a:t>
            </a:r>
            <a:r>
              <a:rPr lang="en-US" sz="1800" b="0" i="0" u="none" strike="noStrike" cap="none" dirty="0" err="1">
                <a:solidFill>
                  <a:schemeClr val="dk1"/>
                </a:solidFill>
                <a:latin typeface="Times New Roman"/>
                <a:ea typeface="Times New Roman"/>
                <a:cs typeface="Times New Roman"/>
                <a:sym typeface="Times New Roman"/>
              </a:rPr>
              <a:t>Huixia</a:t>
            </a:r>
            <a:r>
              <a:rPr lang="en-US" sz="1800" b="0" i="0" u="none" strike="noStrike" cap="none" dirty="0">
                <a:solidFill>
                  <a:schemeClr val="dk1"/>
                </a:solidFill>
                <a:latin typeface="Times New Roman"/>
                <a:ea typeface="Times New Roman"/>
                <a:cs typeface="Times New Roman"/>
                <a:sym typeface="Times New Roman"/>
              </a:rPr>
              <a:t> Wang, Hui Zan “Design and implementation of student information management system.” 2010 International Symposium on intelligence information processing and trusted computing. </a:t>
            </a:r>
            <a:endParaRPr dirty="0"/>
          </a:p>
          <a:p>
            <a:pPr marL="342900" marR="0" lvl="0" indent="-342900" algn="just" rtl="0">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[4] </a:t>
            </a:r>
            <a:r>
              <a:rPr lang="en-US" sz="1800" b="0" i="0" u="none" strike="noStrike" cap="none" dirty="0" err="1">
                <a:solidFill>
                  <a:schemeClr val="dk1"/>
                </a:solidFill>
                <a:latin typeface="Times New Roman"/>
                <a:ea typeface="Times New Roman"/>
                <a:cs typeface="Times New Roman"/>
                <a:sym typeface="Times New Roman"/>
              </a:rPr>
              <a:t>M.A.Norasiah</a:t>
            </a:r>
            <a:r>
              <a:rPr lang="en-US" sz="1800" b="0" i="0" u="none" strike="noStrike" cap="none" dirty="0">
                <a:solidFill>
                  <a:schemeClr val="dk1"/>
                </a:solidFill>
                <a:latin typeface="Times New Roman"/>
                <a:ea typeface="Times New Roman"/>
                <a:cs typeface="Times New Roman"/>
                <a:sym typeface="Times New Roman"/>
              </a:rPr>
              <a:t> and </a:t>
            </a:r>
            <a:r>
              <a:rPr lang="en-US" sz="1800" b="0" i="0" u="none" strike="noStrike" cap="none" dirty="0" err="1">
                <a:solidFill>
                  <a:schemeClr val="dk1"/>
                </a:solidFill>
                <a:latin typeface="Times New Roman"/>
                <a:ea typeface="Times New Roman"/>
                <a:cs typeface="Times New Roman"/>
                <a:sym typeface="Times New Roman"/>
              </a:rPr>
              <a:t>A.Norhayti</a:t>
            </a:r>
            <a:r>
              <a:rPr lang="en-US" sz="1800" b="0" i="0" u="none" strike="noStrike" cap="none" dirty="0">
                <a:solidFill>
                  <a:schemeClr val="dk1"/>
                </a:solidFill>
                <a:latin typeface="Times New Roman"/>
                <a:ea typeface="Times New Roman"/>
                <a:cs typeface="Times New Roman"/>
                <a:sym typeface="Times New Roman"/>
              </a:rPr>
              <a:t> “Intelligent student information system.”, 4th International conference on telecommunication technology proceedings. Shah </a:t>
            </a:r>
            <a:r>
              <a:rPr lang="en-US" sz="1800" b="0" i="0" u="none" strike="noStrike" cap="none" dirty="0" err="1">
                <a:solidFill>
                  <a:schemeClr val="dk1"/>
                </a:solidFill>
                <a:latin typeface="Times New Roman"/>
                <a:ea typeface="Times New Roman"/>
                <a:cs typeface="Times New Roman"/>
                <a:sym typeface="Times New Roman"/>
              </a:rPr>
              <a:t>Alam</a:t>
            </a:r>
            <a:r>
              <a:rPr lang="en-US" sz="1800" b="0" i="0" u="none" strike="noStrike" cap="none" dirty="0">
                <a:solidFill>
                  <a:schemeClr val="dk1"/>
                </a:solidFill>
                <a:latin typeface="Times New Roman"/>
                <a:ea typeface="Times New Roman"/>
                <a:cs typeface="Times New Roman"/>
                <a:sym typeface="Times New Roman"/>
              </a:rPr>
              <a:t>, Malaysia, 0-7803-7773-7/03 2013 IEEE</a:t>
            </a:r>
            <a:endParaRPr sz="18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[5] CAI Chang-an, </a:t>
            </a:r>
            <a:r>
              <a:rPr lang="en-US" sz="1800" b="0" i="0" u="none" strike="noStrike" cap="none" dirty="0" err="1">
                <a:solidFill>
                  <a:schemeClr val="dk1"/>
                </a:solidFill>
                <a:latin typeface="Times New Roman"/>
                <a:ea typeface="Times New Roman"/>
                <a:cs typeface="Times New Roman"/>
                <a:sym typeface="Times New Roman"/>
              </a:rPr>
              <a:t>WaNG</a:t>
            </a:r>
            <a:r>
              <a:rPr lang="en-US" sz="1800" b="0" i="0" u="none" strike="noStrike" cap="none" dirty="0">
                <a:solidFill>
                  <a:schemeClr val="dk1"/>
                </a:solidFill>
                <a:latin typeface="Times New Roman"/>
                <a:ea typeface="Times New Roman"/>
                <a:cs typeface="Times New Roman"/>
                <a:sym typeface="Times New Roman"/>
              </a:rPr>
              <a:t> Qi, “Design and implementation of student information management system based on B/S model”, computer engineering and design, Beijing, 2012. </a:t>
            </a:r>
            <a:endParaRPr sz="18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Twentieth Century"/>
              <a:buNone/>
            </a:pP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Twentieth Century"/>
              <a:buNone/>
            </a:pP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Twentieth Century"/>
              <a:buNone/>
            </a:pPr>
            <a:endParaRPr sz="1800" b="0" i="0" u="none" strike="noStrike" cap="none" dirty="0">
              <a:solidFill>
                <a:schemeClr val="dk1"/>
              </a:solidFill>
              <a:latin typeface="Twentieth Century"/>
              <a:ea typeface="Twentieth Century"/>
              <a:cs typeface="Twentieth Century"/>
              <a:sym typeface="Twentieth Century"/>
            </a:endParaRPr>
          </a:p>
          <a:p>
            <a:pPr marL="342900" marR="0" lvl="0" indent="-228600" algn="l"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wentieth Century"/>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wentieth Century"/>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505</Words>
  <Application>Microsoft Office PowerPoint</Application>
  <PresentationFormat>On-screen Show (4:3)</PresentationFormat>
  <Paragraphs>85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welcome</cp:lastModifiedBy>
  <cp:revision>9</cp:revision>
  <dcterms:created xsi:type="dcterms:W3CDTF">2020-08-08T03:55:20Z</dcterms:created>
  <dcterms:modified xsi:type="dcterms:W3CDTF">2021-05-09T04:35:43Z</dcterms:modified>
</cp:coreProperties>
</file>