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4"/>
  </p:sldMasterIdLst>
  <p:notesMasterIdLst>
    <p:notesMasterId r:id="rId23"/>
  </p:notesMasterIdLst>
  <p:sldIdLst>
    <p:sldId id="256" r:id="rId5"/>
    <p:sldId id="257" r:id="rId6"/>
    <p:sldId id="258" r:id="rId7"/>
    <p:sldId id="259" r:id="rId8"/>
    <p:sldId id="260" r:id="rId9"/>
    <p:sldId id="261" r:id="rId10"/>
    <p:sldId id="262" r:id="rId11"/>
    <p:sldId id="263" r:id="rId12"/>
    <p:sldId id="264" r:id="rId13"/>
    <p:sldId id="265" r:id="rId14"/>
    <p:sldId id="267" r:id="rId15"/>
    <p:sldId id="266" r:id="rId16"/>
    <p:sldId id="268" r:id="rId17"/>
    <p:sldId id="269" r:id="rId18"/>
    <p:sldId id="270"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0C0AB7-49F3-42DA-B431-E7C694CCC45D}" v="16" dt="2023-10-18T06:10:24.1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M" userId="e000bb51-ee93-4d99-99de-32c058e6e988" providerId="ADAL" clId="{5B0C0AB7-49F3-42DA-B431-E7C694CCC45D}"/>
    <pc:docChg chg="undo custSel addSld delSld modSld sldOrd">
      <pc:chgData name="Akash .M" userId="e000bb51-ee93-4d99-99de-32c058e6e988" providerId="ADAL" clId="{5B0C0AB7-49F3-42DA-B431-E7C694CCC45D}" dt="2023-10-18T06:10:27.075" v="160" actId="1076"/>
      <pc:docMkLst>
        <pc:docMk/>
      </pc:docMkLst>
      <pc:sldChg chg="modSp new mod">
        <pc:chgData name="Akash .M" userId="e000bb51-ee93-4d99-99de-32c058e6e988" providerId="ADAL" clId="{5B0C0AB7-49F3-42DA-B431-E7C694CCC45D}" dt="2023-10-18T05:54:15.972" v="2"/>
        <pc:sldMkLst>
          <pc:docMk/>
          <pc:sldMk cId="4049173518" sldId="257"/>
        </pc:sldMkLst>
        <pc:spChg chg="mod">
          <ac:chgData name="Akash .M" userId="e000bb51-ee93-4d99-99de-32c058e6e988" providerId="ADAL" clId="{5B0C0AB7-49F3-42DA-B431-E7C694CCC45D}" dt="2023-10-18T05:54:15.972" v="2"/>
          <ac:spMkLst>
            <pc:docMk/>
            <pc:sldMk cId="4049173518" sldId="257"/>
            <ac:spMk id="2" creationId="{0C98F09D-6733-C470-5541-A345E0A52D9F}"/>
          </ac:spMkLst>
        </pc:spChg>
        <pc:spChg chg="mod">
          <ac:chgData name="Akash .M" userId="e000bb51-ee93-4d99-99de-32c058e6e988" providerId="ADAL" clId="{5B0C0AB7-49F3-42DA-B431-E7C694CCC45D}" dt="2023-10-18T05:54:07.128" v="1"/>
          <ac:spMkLst>
            <pc:docMk/>
            <pc:sldMk cId="4049173518" sldId="257"/>
            <ac:spMk id="3" creationId="{83A8EEC5-DB8F-87A2-64B0-5BBEFE86C5CF}"/>
          </ac:spMkLst>
        </pc:spChg>
      </pc:sldChg>
      <pc:sldChg chg="modSp new mod">
        <pc:chgData name="Akash .M" userId="e000bb51-ee93-4d99-99de-32c058e6e988" providerId="ADAL" clId="{5B0C0AB7-49F3-42DA-B431-E7C694CCC45D}" dt="2023-10-18T05:54:53.747" v="8"/>
        <pc:sldMkLst>
          <pc:docMk/>
          <pc:sldMk cId="2226134887" sldId="258"/>
        </pc:sldMkLst>
        <pc:spChg chg="mod">
          <ac:chgData name="Akash .M" userId="e000bb51-ee93-4d99-99de-32c058e6e988" providerId="ADAL" clId="{5B0C0AB7-49F3-42DA-B431-E7C694CCC45D}" dt="2023-10-18T05:54:53.747" v="8"/>
          <ac:spMkLst>
            <pc:docMk/>
            <pc:sldMk cId="2226134887" sldId="258"/>
            <ac:spMk id="2" creationId="{8C350D66-F3C7-FDEE-2C1E-35E41DB0EA61}"/>
          </ac:spMkLst>
        </pc:spChg>
        <pc:spChg chg="mod">
          <ac:chgData name="Akash .M" userId="e000bb51-ee93-4d99-99de-32c058e6e988" providerId="ADAL" clId="{5B0C0AB7-49F3-42DA-B431-E7C694CCC45D}" dt="2023-10-18T05:54:47.258" v="6"/>
          <ac:spMkLst>
            <pc:docMk/>
            <pc:sldMk cId="2226134887" sldId="258"/>
            <ac:spMk id="3" creationId="{61B6C6F9-D53B-9508-60A5-15CB235E8B97}"/>
          </ac:spMkLst>
        </pc:spChg>
      </pc:sldChg>
      <pc:sldChg chg="modSp new mod">
        <pc:chgData name="Akash .M" userId="e000bb51-ee93-4d99-99de-32c058e6e988" providerId="ADAL" clId="{5B0C0AB7-49F3-42DA-B431-E7C694CCC45D}" dt="2023-10-18T05:55:41.634" v="12"/>
        <pc:sldMkLst>
          <pc:docMk/>
          <pc:sldMk cId="2071527963" sldId="259"/>
        </pc:sldMkLst>
        <pc:spChg chg="mod">
          <ac:chgData name="Akash .M" userId="e000bb51-ee93-4d99-99de-32c058e6e988" providerId="ADAL" clId="{5B0C0AB7-49F3-42DA-B431-E7C694CCC45D}" dt="2023-10-18T05:55:41.634" v="12"/>
          <ac:spMkLst>
            <pc:docMk/>
            <pc:sldMk cId="2071527963" sldId="259"/>
            <ac:spMk id="2" creationId="{B853291A-0CDC-7CCD-6399-8649E2552D99}"/>
          </ac:spMkLst>
        </pc:spChg>
        <pc:spChg chg="mod">
          <ac:chgData name="Akash .M" userId="e000bb51-ee93-4d99-99de-32c058e6e988" providerId="ADAL" clId="{5B0C0AB7-49F3-42DA-B431-E7C694CCC45D}" dt="2023-10-18T05:55:33.599" v="11"/>
          <ac:spMkLst>
            <pc:docMk/>
            <pc:sldMk cId="2071527963" sldId="259"/>
            <ac:spMk id="3" creationId="{1DF36697-B2BF-F217-C5EE-1BF85E424374}"/>
          </ac:spMkLst>
        </pc:spChg>
      </pc:sldChg>
      <pc:sldChg chg="modSp new mod">
        <pc:chgData name="Akash .M" userId="e000bb51-ee93-4d99-99de-32c058e6e988" providerId="ADAL" clId="{5B0C0AB7-49F3-42DA-B431-E7C694CCC45D}" dt="2023-10-18T05:56:07.668" v="16"/>
        <pc:sldMkLst>
          <pc:docMk/>
          <pc:sldMk cId="1345028370" sldId="260"/>
        </pc:sldMkLst>
        <pc:spChg chg="mod">
          <ac:chgData name="Akash .M" userId="e000bb51-ee93-4d99-99de-32c058e6e988" providerId="ADAL" clId="{5B0C0AB7-49F3-42DA-B431-E7C694CCC45D}" dt="2023-10-18T05:56:07.668" v="16"/>
          <ac:spMkLst>
            <pc:docMk/>
            <pc:sldMk cId="1345028370" sldId="260"/>
            <ac:spMk id="2" creationId="{8689F0BF-1434-8D4C-C41A-86AC60CF0B19}"/>
          </ac:spMkLst>
        </pc:spChg>
        <pc:spChg chg="mod">
          <ac:chgData name="Akash .M" userId="e000bb51-ee93-4d99-99de-32c058e6e988" providerId="ADAL" clId="{5B0C0AB7-49F3-42DA-B431-E7C694CCC45D}" dt="2023-10-18T05:55:57.837" v="15" actId="27636"/>
          <ac:spMkLst>
            <pc:docMk/>
            <pc:sldMk cId="1345028370" sldId="260"/>
            <ac:spMk id="3" creationId="{3FA0077A-0CFD-DB20-2FDF-F1F64D4FA3C7}"/>
          </ac:spMkLst>
        </pc:spChg>
      </pc:sldChg>
      <pc:sldChg chg="modSp add mod">
        <pc:chgData name="Akash .M" userId="e000bb51-ee93-4d99-99de-32c058e6e988" providerId="ADAL" clId="{5B0C0AB7-49F3-42DA-B431-E7C694CCC45D}" dt="2023-10-18T05:56:35.962" v="22" actId="27636"/>
        <pc:sldMkLst>
          <pc:docMk/>
          <pc:sldMk cId="2752782267" sldId="261"/>
        </pc:sldMkLst>
        <pc:spChg chg="mod">
          <ac:chgData name="Akash .M" userId="e000bb51-ee93-4d99-99de-32c058e6e988" providerId="ADAL" clId="{5B0C0AB7-49F3-42DA-B431-E7C694CCC45D}" dt="2023-10-18T05:56:25.503" v="18"/>
          <ac:spMkLst>
            <pc:docMk/>
            <pc:sldMk cId="2752782267" sldId="261"/>
            <ac:spMk id="2" creationId="{8689F0BF-1434-8D4C-C41A-86AC60CF0B19}"/>
          </ac:spMkLst>
        </pc:spChg>
        <pc:spChg chg="mod">
          <ac:chgData name="Akash .M" userId="e000bb51-ee93-4d99-99de-32c058e6e988" providerId="ADAL" clId="{5B0C0AB7-49F3-42DA-B431-E7C694CCC45D}" dt="2023-10-18T05:56:35.962" v="22" actId="27636"/>
          <ac:spMkLst>
            <pc:docMk/>
            <pc:sldMk cId="2752782267" sldId="261"/>
            <ac:spMk id="3" creationId="{3FA0077A-0CFD-DB20-2FDF-F1F64D4FA3C7}"/>
          </ac:spMkLst>
        </pc:spChg>
      </pc:sldChg>
      <pc:sldChg chg="new del">
        <pc:chgData name="Akash .M" userId="e000bb51-ee93-4d99-99de-32c058e6e988" providerId="ADAL" clId="{5B0C0AB7-49F3-42DA-B431-E7C694CCC45D}" dt="2023-10-18T05:56:45.943" v="24" actId="47"/>
        <pc:sldMkLst>
          <pc:docMk/>
          <pc:sldMk cId="3399751201" sldId="262"/>
        </pc:sldMkLst>
      </pc:sldChg>
      <pc:sldChg chg="addSp modSp add mod">
        <pc:chgData name="Akash .M" userId="e000bb51-ee93-4d99-99de-32c058e6e988" providerId="ADAL" clId="{5B0C0AB7-49F3-42DA-B431-E7C694CCC45D}" dt="2023-10-18T05:57:22.015" v="33" actId="1076"/>
        <pc:sldMkLst>
          <pc:docMk/>
          <pc:sldMk cId="4035338659" sldId="262"/>
        </pc:sldMkLst>
        <pc:spChg chg="mod">
          <ac:chgData name="Akash .M" userId="e000bb51-ee93-4d99-99de-32c058e6e988" providerId="ADAL" clId="{5B0C0AB7-49F3-42DA-B431-E7C694CCC45D}" dt="2023-10-18T05:57:08.543" v="30" actId="27636"/>
          <ac:spMkLst>
            <pc:docMk/>
            <pc:sldMk cId="4035338659" sldId="262"/>
            <ac:spMk id="3" creationId="{3FA0077A-0CFD-DB20-2FDF-F1F64D4FA3C7}"/>
          </ac:spMkLst>
        </pc:spChg>
        <pc:picChg chg="add mod">
          <ac:chgData name="Akash .M" userId="e000bb51-ee93-4d99-99de-32c058e6e988" providerId="ADAL" clId="{5B0C0AB7-49F3-42DA-B431-E7C694CCC45D}" dt="2023-10-18T05:57:22.015" v="33" actId="1076"/>
          <ac:picMkLst>
            <pc:docMk/>
            <pc:sldMk cId="4035338659" sldId="262"/>
            <ac:picMk id="4" creationId="{1ED007D5-B926-CBCD-FBF8-333DB6A99A75}"/>
          </ac:picMkLst>
        </pc:picChg>
      </pc:sldChg>
      <pc:sldChg chg="addSp modSp add mod">
        <pc:chgData name="Akash .M" userId="e000bb51-ee93-4d99-99de-32c058e6e988" providerId="ADAL" clId="{5B0C0AB7-49F3-42DA-B431-E7C694CCC45D}" dt="2023-10-18T05:58:30.629" v="47" actId="1076"/>
        <pc:sldMkLst>
          <pc:docMk/>
          <pc:sldMk cId="1497347734" sldId="263"/>
        </pc:sldMkLst>
        <pc:spChg chg="mod">
          <ac:chgData name="Akash .M" userId="e000bb51-ee93-4d99-99de-32c058e6e988" providerId="ADAL" clId="{5B0C0AB7-49F3-42DA-B431-E7C694CCC45D}" dt="2023-10-18T05:58:16.861" v="44" actId="27636"/>
          <ac:spMkLst>
            <pc:docMk/>
            <pc:sldMk cId="1497347734" sldId="263"/>
            <ac:spMk id="3" creationId="{3FA0077A-0CFD-DB20-2FDF-F1F64D4FA3C7}"/>
          </ac:spMkLst>
        </pc:spChg>
        <pc:picChg chg="add mod">
          <ac:chgData name="Akash .M" userId="e000bb51-ee93-4d99-99de-32c058e6e988" providerId="ADAL" clId="{5B0C0AB7-49F3-42DA-B431-E7C694CCC45D}" dt="2023-10-18T05:58:30.629" v="47" actId="1076"/>
          <ac:picMkLst>
            <pc:docMk/>
            <pc:sldMk cId="1497347734" sldId="263"/>
            <ac:picMk id="4" creationId="{35B9119B-D3EE-3F2B-24CA-025C5BB11052}"/>
          </ac:picMkLst>
        </pc:picChg>
      </pc:sldChg>
      <pc:sldChg chg="addSp delSp modSp add mod">
        <pc:chgData name="Akash .M" userId="e000bb51-ee93-4d99-99de-32c058e6e988" providerId="ADAL" clId="{5B0C0AB7-49F3-42DA-B431-E7C694CCC45D}" dt="2023-10-18T06:00:01.580" v="59" actId="1076"/>
        <pc:sldMkLst>
          <pc:docMk/>
          <pc:sldMk cId="931230080" sldId="264"/>
        </pc:sldMkLst>
        <pc:spChg chg="mod">
          <ac:chgData name="Akash .M" userId="e000bb51-ee93-4d99-99de-32c058e6e988" providerId="ADAL" clId="{5B0C0AB7-49F3-42DA-B431-E7C694CCC45D}" dt="2023-10-18T05:59:07.522" v="52" actId="27636"/>
          <ac:spMkLst>
            <pc:docMk/>
            <pc:sldMk cId="931230080" sldId="264"/>
            <ac:spMk id="3" creationId="{3FA0077A-0CFD-DB20-2FDF-F1F64D4FA3C7}"/>
          </ac:spMkLst>
        </pc:spChg>
        <pc:picChg chg="del">
          <ac:chgData name="Akash .M" userId="e000bb51-ee93-4d99-99de-32c058e6e988" providerId="ADAL" clId="{5B0C0AB7-49F3-42DA-B431-E7C694CCC45D}" dt="2023-10-18T05:59:09.185" v="53" actId="478"/>
          <ac:picMkLst>
            <pc:docMk/>
            <pc:sldMk cId="931230080" sldId="264"/>
            <ac:picMk id="4" creationId="{35B9119B-D3EE-3F2B-24CA-025C5BB11052}"/>
          </ac:picMkLst>
        </pc:picChg>
        <pc:picChg chg="add mod">
          <ac:chgData name="Akash .M" userId="e000bb51-ee93-4d99-99de-32c058e6e988" providerId="ADAL" clId="{5B0C0AB7-49F3-42DA-B431-E7C694CCC45D}" dt="2023-10-18T06:00:01.580" v="59" actId="1076"/>
          <ac:picMkLst>
            <pc:docMk/>
            <pc:sldMk cId="931230080" sldId="264"/>
            <ac:picMk id="5" creationId="{071E05E0-8BD3-00AD-A656-7063F5036251}"/>
          </ac:picMkLst>
        </pc:picChg>
      </pc:sldChg>
      <pc:sldChg chg="addSp delSp modSp add mod">
        <pc:chgData name="Akash .M" userId="e000bb51-ee93-4d99-99de-32c058e6e988" providerId="ADAL" clId="{5B0C0AB7-49F3-42DA-B431-E7C694CCC45D}" dt="2023-10-18T06:02:48.368" v="73" actId="1076"/>
        <pc:sldMkLst>
          <pc:docMk/>
          <pc:sldMk cId="3325705386" sldId="265"/>
        </pc:sldMkLst>
        <pc:spChg chg="mod">
          <ac:chgData name="Akash .M" userId="e000bb51-ee93-4d99-99de-32c058e6e988" providerId="ADAL" clId="{5B0C0AB7-49F3-42DA-B431-E7C694CCC45D}" dt="2023-10-18T06:02:13.698" v="63" actId="14100"/>
          <ac:spMkLst>
            <pc:docMk/>
            <pc:sldMk cId="3325705386" sldId="265"/>
            <ac:spMk id="3" creationId="{3FA0077A-0CFD-DB20-2FDF-F1F64D4FA3C7}"/>
          </ac:spMkLst>
        </pc:spChg>
        <pc:picChg chg="add mod">
          <ac:chgData name="Akash .M" userId="e000bb51-ee93-4d99-99de-32c058e6e988" providerId="ADAL" clId="{5B0C0AB7-49F3-42DA-B431-E7C694CCC45D}" dt="2023-10-18T06:02:31.051" v="69" actId="1076"/>
          <ac:picMkLst>
            <pc:docMk/>
            <pc:sldMk cId="3325705386" sldId="265"/>
            <ac:picMk id="4" creationId="{63B55598-D475-9ED7-4B5C-D4B06622DF2D}"/>
          </ac:picMkLst>
        </pc:picChg>
        <pc:picChg chg="del">
          <ac:chgData name="Akash .M" userId="e000bb51-ee93-4d99-99de-32c058e6e988" providerId="ADAL" clId="{5B0C0AB7-49F3-42DA-B431-E7C694CCC45D}" dt="2023-10-18T06:02:15.055" v="64" actId="478"/>
          <ac:picMkLst>
            <pc:docMk/>
            <pc:sldMk cId="3325705386" sldId="265"/>
            <ac:picMk id="5" creationId="{071E05E0-8BD3-00AD-A656-7063F5036251}"/>
          </ac:picMkLst>
        </pc:picChg>
        <pc:picChg chg="add mod">
          <ac:chgData name="Akash .M" userId="e000bb51-ee93-4d99-99de-32c058e6e988" providerId="ADAL" clId="{5B0C0AB7-49F3-42DA-B431-E7C694CCC45D}" dt="2023-10-18T06:02:48.368" v="73" actId="1076"/>
          <ac:picMkLst>
            <pc:docMk/>
            <pc:sldMk cId="3325705386" sldId="265"/>
            <ac:picMk id="6" creationId="{ADCDF684-8C87-DD7F-DA44-3978209B125D}"/>
          </ac:picMkLst>
        </pc:picChg>
      </pc:sldChg>
      <pc:sldChg chg="addSp delSp modSp add mod">
        <pc:chgData name="Akash .M" userId="e000bb51-ee93-4d99-99de-32c058e6e988" providerId="ADAL" clId="{5B0C0AB7-49F3-42DA-B431-E7C694CCC45D}" dt="2023-10-18T06:04:54.800" v="96" actId="1076"/>
        <pc:sldMkLst>
          <pc:docMk/>
          <pc:sldMk cId="567386333" sldId="266"/>
        </pc:sldMkLst>
        <pc:spChg chg="mod">
          <ac:chgData name="Akash .M" userId="e000bb51-ee93-4d99-99de-32c058e6e988" providerId="ADAL" clId="{5B0C0AB7-49F3-42DA-B431-E7C694CCC45D}" dt="2023-10-18T06:04:52.068" v="95"/>
          <ac:spMkLst>
            <pc:docMk/>
            <pc:sldMk cId="567386333" sldId="266"/>
            <ac:spMk id="3" creationId="{3FA0077A-0CFD-DB20-2FDF-F1F64D4FA3C7}"/>
          </ac:spMkLst>
        </pc:spChg>
        <pc:spChg chg="add mod">
          <ac:chgData name="Akash .M" userId="e000bb51-ee93-4d99-99de-32c058e6e988" providerId="ADAL" clId="{5B0C0AB7-49F3-42DA-B431-E7C694CCC45D}" dt="2023-10-18T06:03:39.866" v="78" actId="571"/>
          <ac:spMkLst>
            <pc:docMk/>
            <pc:sldMk cId="567386333" sldId="266"/>
            <ac:spMk id="5" creationId="{87C91A03-D329-1477-9DCC-4D13C8716FD7}"/>
          </ac:spMkLst>
        </pc:spChg>
        <pc:picChg chg="del">
          <ac:chgData name="Akash .M" userId="e000bb51-ee93-4d99-99de-32c058e6e988" providerId="ADAL" clId="{5B0C0AB7-49F3-42DA-B431-E7C694CCC45D}" dt="2023-10-18T06:02:56.234" v="75" actId="478"/>
          <ac:picMkLst>
            <pc:docMk/>
            <pc:sldMk cId="567386333" sldId="266"/>
            <ac:picMk id="4" creationId="{63B55598-D475-9ED7-4B5C-D4B06622DF2D}"/>
          </ac:picMkLst>
        </pc:picChg>
        <pc:picChg chg="del">
          <ac:chgData name="Akash .M" userId="e000bb51-ee93-4d99-99de-32c058e6e988" providerId="ADAL" clId="{5B0C0AB7-49F3-42DA-B431-E7C694CCC45D}" dt="2023-10-18T06:02:57.435" v="76" actId="478"/>
          <ac:picMkLst>
            <pc:docMk/>
            <pc:sldMk cId="567386333" sldId="266"/>
            <ac:picMk id="6" creationId="{ADCDF684-8C87-DD7F-DA44-3978209B125D}"/>
          </ac:picMkLst>
        </pc:picChg>
        <pc:picChg chg="add del mod">
          <ac:chgData name="Akash .M" userId="e000bb51-ee93-4d99-99de-32c058e6e988" providerId="ADAL" clId="{5B0C0AB7-49F3-42DA-B431-E7C694CCC45D}" dt="2023-10-18T06:04:25.664" v="91" actId="478"/>
          <ac:picMkLst>
            <pc:docMk/>
            <pc:sldMk cId="567386333" sldId="266"/>
            <ac:picMk id="7" creationId="{9D13A2C9-D0C6-DA88-A543-B909DA8CC0D1}"/>
          </ac:picMkLst>
        </pc:picChg>
        <pc:picChg chg="add mod">
          <ac:chgData name="Akash .M" userId="e000bb51-ee93-4d99-99de-32c058e6e988" providerId="ADAL" clId="{5B0C0AB7-49F3-42DA-B431-E7C694CCC45D}" dt="2023-10-18T06:04:54.800" v="96" actId="1076"/>
          <ac:picMkLst>
            <pc:docMk/>
            <pc:sldMk cId="567386333" sldId="266"/>
            <ac:picMk id="8" creationId="{1214D100-7AFF-2D4D-4478-A875538A4001}"/>
          </ac:picMkLst>
        </pc:picChg>
      </pc:sldChg>
      <pc:sldChg chg="addSp delSp modSp add mod ord">
        <pc:chgData name="Akash .M" userId="e000bb51-ee93-4d99-99de-32c058e6e988" providerId="ADAL" clId="{5B0C0AB7-49F3-42DA-B431-E7C694CCC45D}" dt="2023-10-18T06:04:21.931" v="90" actId="1076"/>
        <pc:sldMkLst>
          <pc:docMk/>
          <pc:sldMk cId="3000865182" sldId="267"/>
        </pc:sldMkLst>
        <pc:spChg chg="del">
          <ac:chgData name="Akash .M" userId="e000bb51-ee93-4d99-99de-32c058e6e988" providerId="ADAL" clId="{5B0C0AB7-49F3-42DA-B431-E7C694CCC45D}" dt="2023-10-18T06:04:13.270" v="86" actId="478"/>
          <ac:spMkLst>
            <pc:docMk/>
            <pc:sldMk cId="3000865182" sldId="267"/>
            <ac:spMk id="3" creationId="{3FA0077A-0CFD-DB20-2FDF-F1F64D4FA3C7}"/>
          </ac:spMkLst>
        </pc:spChg>
        <pc:spChg chg="add del mod">
          <ac:chgData name="Akash .M" userId="e000bb51-ee93-4d99-99de-32c058e6e988" providerId="ADAL" clId="{5B0C0AB7-49F3-42DA-B431-E7C694CCC45D}" dt="2023-10-18T06:04:16.418" v="87" actId="478"/>
          <ac:spMkLst>
            <pc:docMk/>
            <pc:sldMk cId="3000865182" sldId="267"/>
            <ac:spMk id="6" creationId="{9199CBAC-821F-1211-8E5D-A74B10785C23}"/>
          </ac:spMkLst>
        </pc:spChg>
        <pc:picChg chg="mod">
          <ac:chgData name="Akash .M" userId="e000bb51-ee93-4d99-99de-32c058e6e988" providerId="ADAL" clId="{5B0C0AB7-49F3-42DA-B431-E7C694CCC45D}" dt="2023-10-18T06:04:21.931" v="90" actId="1076"/>
          <ac:picMkLst>
            <pc:docMk/>
            <pc:sldMk cId="3000865182" sldId="267"/>
            <ac:picMk id="7" creationId="{9D13A2C9-D0C6-DA88-A543-B909DA8CC0D1}"/>
          </ac:picMkLst>
        </pc:picChg>
      </pc:sldChg>
      <pc:sldChg chg="addSp delSp modSp add mod">
        <pc:chgData name="Akash .M" userId="e000bb51-ee93-4d99-99de-32c058e6e988" providerId="ADAL" clId="{5B0C0AB7-49F3-42DA-B431-E7C694CCC45D}" dt="2023-10-18T06:06:09.866" v="108" actId="1076"/>
        <pc:sldMkLst>
          <pc:docMk/>
          <pc:sldMk cId="1099113287" sldId="268"/>
        </pc:sldMkLst>
        <pc:spChg chg="mod">
          <ac:chgData name="Akash .M" userId="e000bb51-ee93-4d99-99de-32c058e6e988" providerId="ADAL" clId="{5B0C0AB7-49F3-42DA-B431-E7C694CCC45D}" dt="2023-10-18T06:05:36.637" v="99" actId="27636"/>
          <ac:spMkLst>
            <pc:docMk/>
            <pc:sldMk cId="1099113287" sldId="268"/>
            <ac:spMk id="3" creationId="{3FA0077A-0CFD-DB20-2FDF-F1F64D4FA3C7}"/>
          </ac:spMkLst>
        </pc:spChg>
        <pc:picChg chg="add mod">
          <ac:chgData name="Akash .M" userId="e000bb51-ee93-4d99-99de-32c058e6e988" providerId="ADAL" clId="{5B0C0AB7-49F3-42DA-B431-E7C694CCC45D}" dt="2023-10-18T06:06:09.866" v="108" actId="1076"/>
          <ac:picMkLst>
            <pc:docMk/>
            <pc:sldMk cId="1099113287" sldId="268"/>
            <ac:picMk id="4" creationId="{9814B560-AB70-8B9B-C36A-96A03F725F39}"/>
          </ac:picMkLst>
        </pc:picChg>
        <pc:picChg chg="del">
          <ac:chgData name="Akash .M" userId="e000bb51-ee93-4d99-99de-32c058e6e988" providerId="ADAL" clId="{5B0C0AB7-49F3-42DA-B431-E7C694CCC45D}" dt="2023-10-18T06:05:38.833" v="100" actId="478"/>
          <ac:picMkLst>
            <pc:docMk/>
            <pc:sldMk cId="1099113287" sldId="268"/>
            <ac:picMk id="8" creationId="{1214D100-7AFF-2D4D-4478-A875538A4001}"/>
          </ac:picMkLst>
        </pc:picChg>
      </pc:sldChg>
      <pc:sldChg chg="addSp delSp modSp add mod">
        <pc:chgData name="Akash .M" userId="e000bb51-ee93-4d99-99de-32c058e6e988" providerId="ADAL" clId="{5B0C0AB7-49F3-42DA-B431-E7C694CCC45D}" dt="2023-10-18T06:07:07.384" v="121" actId="1076"/>
        <pc:sldMkLst>
          <pc:docMk/>
          <pc:sldMk cId="1415054183" sldId="269"/>
        </pc:sldMkLst>
        <pc:spChg chg="del">
          <ac:chgData name="Akash .M" userId="e000bb51-ee93-4d99-99de-32c058e6e988" providerId="ADAL" clId="{5B0C0AB7-49F3-42DA-B431-E7C694CCC45D}" dt="2023-10-18T06:06:28.864" v="110" actId="478"/>
          <ac:spMkLst>
            <pc:docMk/>
            <pc:sldMk cId="1415054183" sldId="269"/>
            <ac:spMk id="3" creationId="{3FA0077A-0CFD-DB20-2FDF-F1F64D4FA3C7}"/>
          </ac:spMkLst>
        </pc:spChg>
        <pc:spChg chg="add del mod">
          <ac:chgData name="Akash .M" userId="e000bb51-ee93-4d99-99de-32c058e6e988" providerId="ADAL" clId="{5B0C0AB7-49F3-42DA-B431-E7C694CCC45D}" dt="2023-10-18T06:06:32.646" v="111" actId="478"/>
          <ac:spMkLst>
            <pc:docMk/>
            <pc:sldMk cId="1415054183" sldId="269"/>
            <ac:spMk id="7" creationId="{B5B694B5-0F2A-B308-7320-F1A067292BC5}"/>
          </ac:spMkLst>
        </pc:spChg>
        <pc:picChg chg="del">
          <ac:chgData name="Akash .M" userId="e000bb51-ee93-4d99-99de-32c058e6e988" providerId="ADAL" clId="{5B0C0AB7-49F3-42DA-B431-E7C694CCC45D}" dt="2023-10-18T06:06:33.953" v="112" actId="478"/>
          <ac:picMkLst>
            <pc:docMk/>
            <pc:sldMk cId="1415054183" sldId="269"/>
            <ac:picMk id="4" creationId="{9814B560-AB70-8B9B-C36A-96A03F725F39}"/>
          </ac:picMkLst>
        </pc:picChg>
        <pc:picChg chg="add mod">
          <ac:chgData name="Akash .M" userId="e000bb51-ee93-4d99-99de-32c058e6e988" providerId="ADAL" clId="{5B0C0AB7-49F3-42DA-B431-E7C694CCC45D}" dt="2023-10-18T06:07:07.384" v="121" actId="1076"/>
          <ac:picMkLst>
            <pc:docMk/>
            <pc:sldMk cId="1415054183" sldId="269"/>
            <ac:picMk id="8" creationId="{D81B9D6F-AB51-37EE-4E2C-341330B752A3}"/>
          </ac:picMkLst>
        </pc:picChg>
      </pc:sldChg>
      <pc:sldChg chg="addSp delSp modSp add mod ord">
        <pc:chgData name="Akash .M" userId="e000bb51-ee93-4d99-99de-32c058e6e988" providerId="ADAL" clId="{5B0C0AB7-49F3-42DA-B431-E7C694CCC45D}" dt="2023-10-18T06:07:59.054" v="133" actId="14100"/>
        <pc:sldMkLst>
          <pc:docMk/>
          <pc:sldMk cId="107636520" sldId="270"/>
        </pc:sldMkLst>
        <pc:spChg chg="mod">
          <ac:chgData name="Akash .M" userId="e000bb51-ee93-4d99-99de-32c058e6e988" providerId="ADAL" clId="{5B0C0AB7-49F3-42DA-B431-E7C694CCC45D}" dt="2023-10-18T06:07:42.119" v="128"/>
          <ac:spMkLst>
            <pc:docMk/>
            <pc:sldMk cId="107636520" sldId="270"/>
            <ac:spMk id="3" creationId="{3FA0077A-0CFD-DB20-2FDF-F1F64D4FA3C7}"/>
          </ac:spMkLst>
        </pc:spChg>
        <pc:picChg chg="del">
          <ac:chgData name="Akash .M" userId="e000bb51-ee93-4d99-99de-32c058e6e988" providerId="ADAL" clId="{5B0C0AB7-49F3-42DA-B431-E7C694CCC45D}" dt="2023-10-18T06:07:43.163" v="129" actId="478"/>
          <ac:picMkLst>
            <pc:docMk/>
            <pc:sldMk cId="107636520" sldId="270"/>
            <ac:picMk id="4" creationId="{9814B560-AB70-8B9B-C36A-96A03F725F39}"/>
          </ac:picMkLst>
        </pc:picChg>
        <pc:picChg chg="add mod">
          <ac:chgData name="Akash .M" userId="e000bb51-ee93-4d99-99de-32c058e6e988" providerId="ADAL" clId="{5B0C0AB7-49F3-42DA-B431-E7C694CCC45D}" dt="2023-10-18T06:07:59.054" v="133" actId="14100"/>
          <ac:picMkLst>
            <pc:docMk/>
            <pc:sldMk cId="107636520" sldId="270"/>
            <ac:picMk id="6" creationId="{018B2B1F-923D-DED9-DE9F-303345AE00FB}"/>
          </ac:picMkLst>
        </pc:picChg>
      </pc:sldChg>
      <pc:sldChg chg="delSp add del mod">
        <pc:chgData name="Akash .M" userId="e000bb51-ee93-4d99-99de-32c058e6e988" providerId="ADAL" clId="{5B0C0AB7-49F3-42DA-B431-E7C694CCC45D}" dt="2023-10-18T06:07:28.479" v="124" actId="47"/>
        <pc:sldMkLst>
          <pc:docMk/>
          <pc:sldMk cId="189854477" sldId="270"/>
        </pc:sldMkLst>
        <pc:picChg chg="del">
          <ac:chgData name="Akash .M" userId="e000bb51-ee93-4d99-99de-32c058e6e988" providerId="ADAL" clId="{5B0C0AB7-49F3-42DA-B431-E7C694CCC45D}" dt="2023-10-18T06:07:26.474" v="123" actId="478"/>
          <ac:picMkLst>
            <pc:docMk/>
            <pc:sldMk cId="189854477" sldId="270"/>
            <ac:picMk id="8" creationId="{D81B9D6F-AB51-37EE-4E2C-341330B752A3}"/>
          </ac:picMkLst>
        </pc:picChg>
      </pc:sldChg>
      <pc:sldChg chg="addSp delSp modSp add mod">
        <pc:chgData name="Akash .M" userId="e000bb51-ee93-4d99-99de-32c058e6e988" providerId="ADAL" clId="{5B0C0AB7-49F3-42DA-B431-E7C694CCC45D}" dt="2023-10-18T06:08:55.167" v="145" actId="1076"/>
        <pc:sldMkLst>
          <pc:docMk/>
          <pc:sldMk cId="875953079" sldId="271"/>
        </pc:sldMkLst>
        <pc:spChg chg="del mod">
          <ac:chgData name="Akash .M" userId="e000bb51-ee93-4d99-99de-32c058e6e988" providerId="ADAL" clId="{5B0C0AB7-49F3-42DA-B431-E7C694CCC45D}" dt="2023-10-18T06:08:14.255" v="137" actId="478"/>
          <ac:spMkLst>
            <pc:docMk/>
            <pc:sldMk cId="875953079" sldId="271"/>
            <ac:spMk id="3" creationId="{3FA0077A-0CFD-DB20-2FDF-F1F64D4FA3C7}"/>
          </ac:spMkLst>
        </pc:spChg>
        <pc:picChg chg="add mod">
          <ac:chgData name="Akash .M" userId="e000bb51-ee93-4d99-99de-32c058e6e988" providerId="ADAL" clId="{5B0C0AB7-49F3-42DA-B431-E7C694CCC45D}" dt="2023-10-18T06:08:55.167" v="145" actId="1076"/>
          <ac:picMkLst>
            <pc:docMk/>
            <pc:sldMk cId="875953079" sldId="271"/>
            <ac:picMk id="4" creationId="{D3A9493B-32AB-F6C1-1F18-05B26855D1D6}"/>
          </ac:picMkLst>
        </pc:picChg>
        <pc:picChg chg="del">
          <ac:chgData name="Akash .M" userId="e000bb51-ee93-4d99-99de-32c058e6e988" providerId="ADAL" clId="{5B0C0AB7-49F3-42DA-B431-E7C694CCC45D}" dt="2023-10-18T06:08:15.666" v="138" actId="478"/>
          <ac:picMkLst>
            <pc:docMk/>
            <pc:sldMk cId="875953079" sldId="271"/>
            <ac:picMk id="6" creationId="{018B2B1F-923D-DED9-DE9F-303345AE00FB}"/>
          </ac:picMkLst>
        </pc:picChg>
      </pc:sldChg>
      <pc:sldChg chg="addSp delSp modSp add mod ord">
        <pc:chgData name="Akash .M" userId="e000bb51-ee93-4d99-99de-32c058e6e988" providerId="ADAL" clId="{5B0C0AB7-49F3-42DA-B431-E7C694CCC45D}" dt="2023-10-18T06:10:04.980" v="157" actId="1076"/>
        <pc:sldMkLst>
          <pc:docMk/>
          <pc:sldMk cId="4071375607" sldId="272"/>
        </pc:sldMkLst>
        <pc:spChg chg="add del">
          <ac:chgData name="Akash .M" userId="e000bb51-ee93-4d99-99de-32c058e6e988" providerId="ADAL" clId="{5B0C0AB7-49F3-42DA-B431-E7C694CCC45D}" dt="2023-10-18T06:09:57.042" v="154" actId="478"/>
          <ac:spMkLst>
            <pc:docMk/>
            <pc:sldMk cId="4071375607" sldId="272"/>
            <ac:spMk id="3" creationId="{3FA0077A-0CFD-DB20-2FDF-F1F64D4FA3C7}"/>
          </ac:spMkLst>
        </pc:spChg>
        <pc:spChg chg="add del mod">
          <ac:chgData name="Akash .M" userId="e000bb51-ee93-4d99-99de-32c058e6e988" providerId="ADAL" clId="{5B0C0AB7-49F3-42DA-B431-E7C694CCC45D}" dt="2023-10-18T06:09:43.334" v="152" actId="478"/>
          <ac:spMkLst>
            <pc:docMk/>
            <pc:sldMk cId="4071375607" sldId="272"/>
            <ac:spMk id="7" creationId="{78DBFEA5-491B-84D9-A52D-942E5DAC9F80}"/>
          </ac:spMkLst>
        </pc:spChg>
        <pc:spChg chg="add del mod">
          <ac:chgData name="Akash .M" userId="e000bb51-ee93-4d99-99de-32c058e6e988" providerId="ADAL" clId="{5B0C0AB7-49F3-42DA-B431-E7C694CCC45D}" dt="2023-10-18T06:10:01.174" v="155" actId="478"/>
          <ac:spMkLst>
            <pc:docMk/>
            <pc:sldMk cId="4071375607" sldId="272"/>
            <ac:spMk id="9" creationId="{E7612957-F91D-54A9-52C8-8DDEC909BA25}"/>
          </ac:spMkLst>
        </pc:spChg>
        <pc:picChg chg="del">
          <ac:chgData name="Akash .M" userId="e000bb51-ee93-4d99-99de-32c058e6e988" providerId="ADAL" clId="{5B0C0AB7-49F3-42DA-B431-E7C694CCC45D}" dt="2023-10-18T06:09:44.771" v="153" actId="478"/>
          <ac:picMkLst>
            <pc:docMk/>
            <pc:sldMk cId="4071375607" sldId="272"/>
            <ac:picMk id="6" creationId="{018B2B1F-923D-DED9-DE9F-303345AE00FB}"/>
          </ac:picMkLst>
        </pc:picChg>
        <pc:picChg chg="add mod">
          <ac:chgData name="Akash .M" userId="e000bb51-ee93-4d99-99de-32c058e6e988" providerId="ADAL" clId="{5B0C0AB7-49F3-42DA-B431-E7C694CCC45D}" dt="2023-10-18T06:10:04.980" v="157" actId="1076"/>
          <ac:picMkLst>
            <pc:docMk/>
            <pc:sldMk cId="4071375607" sldId="272"/>
            <ac:picMk id="10" creationId="{2354C83B-6106-70D4-E391-CE9ABCD8FCBB}"/>
          </ac:picMkLst>
        </pc:picChg>
      </pc:sldChg>
      <pc:sldChg chg="addSp modSp new mod">
        <pc:chgData name="Akash .M" userId="e000bb51-ee93-4d99-99de-32c058e6e988" providerId="ADAL" clId="{5B0C0AB7-49F3-42DA-B431-E7C694CCC45D}" dt="2023-10-18T06:10:27.075" v="160" actId="1076"/>
        <pc:sldMkLst>
          <pc:docMk/>
          <pc:sldMk cId="929726491" sldId="273"/>
        </pc:sldMkLst>
        <pc:spChg chg="add mod">
          <ac:chgData name="Akash .M" userId="e000bb51-ee93-4d99-99de-32c058e6e988" providerId="ADAL" clId="{5B0C0AB7-49F3-42DA-B431-E7C694CCC45D}" dt="2023-10-18T06:10:27.075" v="160" actId="1076"/>
          <ac:spMkLst>
            <pc:docMk/>
            <pc:sldMk cId="929726491" sldId="273"/>
            <ac:spMk id="2" creationId="{762F823B-C03D-8EC1-B130-677BA18BEA9E}"/>
          </ac:spMkLst>
        </pc:spChg>
      </pc:sldChg>
      <pc:sldChg chg="modSp add del mod">
        <pc:chgData name="Akash .M" userId="e000bb51-ee93-4d99-99de-32c058e6e988" providerId="ADAL" clId="{5B0C0AB7-49F3-42DA-B431-E7C694CCC45D}" dt="2023-10-18T05:54:56.739" v="9" actId="47"/>
        <pc:sldMkLst>
          <pc:docMk/>
          <pc:sldMk cId="3387855982" sldId="15895"/>
        </pc:sldMkLst>
        <pc:spChg chg="mod">
          <ac:chgData name="Akash .M" userId="e000bb51-ee93-4d99-99de-32c058e6e988" providerId="ADAL" clId="{5B0C0AB7-49F3-42DA-B431-E7C694CCC45D}" dt="2023-10-18T05:54:51.816" v="7" actId="21"/>
          <ac:spMkLst>
            <pc:docMk/>
            <pc:sldMk cId="3387855982" sldId="15895"/>
            <ac:spMk id="2" creationId="{3A281E9D-403C-F0D0-3678-65197DE7F94C}"/>
          </ac:spMkLst>
        </pc:spChg>
        <pc:spChg chg="mod">
          <ac:chgData name="Akash .M" userId="e000bb51-ee93-4d99-99de-32c058e6e988" providerId="ADAL" clId="{5B0C0AB7-49F3-42DA-B431-E7C694CCC45D}" dt="2023-10-18T05:54:45.151" v="5" actId="21"/>
          <ac:spMkLst>
            <pc:docMk/>
            <pc:sldMk cId="3387855982" sldId="15895"/>
            <ac:spMk id="3" creationId="{595332D2-45E9-7014-9945-7B4008ED2470}"/>
          </ac:spMkLst>
        </pc:spChg>
      </pc:sldChg>
      <pc:sldMasterChg chg="delSldLayout">
        <pc:chgData name="Akash .M" userId="e000bb51-ee93-4d99-99de-32c058e6e988" providerId="ADAL" clId="{5B0C0AB7-49F3-42DA-B431-E7C694CCC45D}" dt="2023-10-18T05:54:56.739" v="9" actId="47"/>
        <pc:sldMasterMkLst>
          <pc:docMk/>
          <pc:sldMasterMk cId="2117696393" sldId="2147483722"/>
        </pc:sldMasterMkLst>
        <pc:sldLayoutChg chg="del">
          <pc:chgData name="Akash .M" userId="e000bb51-ee93-4d99-99de-32c058e6e988" providerId="ADAL" clId="{5B0C0AB7-49F3-42DA-B431-E7C694CCC45D}" dt="2023-10-18T05:54:56.739" v="9" actId="47"/>
          <pc:sldLayoutMkLst>
            <pc:docMk/>
            <pc:sldMasterMk cId="2117696393" sldId="2147483722"/>
            <pc:sldLayoutMk cId="3699410331" sldId="214748373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10/18/2023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750590-9F9A-443B-9295-A3931D8194B1}" type="datetime1">
              <a:rPr lang="en-US" smtClean="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4532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1DEE0-34E5-4E0F-BEC1-4B8835F82CD1}" type="datetime1">
              <a:rPr lang="en-US" smtClean="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752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5B4BE-627A-4EC1-99E1-6F1AA97AB802}" type="datetime1">
              <a:rPr lang="en-US" smtClean="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4827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FACF8-E63D-4673-A128-83547867BB7A}" type="datetime1">
              <a:rPr lang="en-US" smtClean="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987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473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0392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011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912F5CD-23D0-4DD1-85B1-71F1825FB3EC}" type="datetime1">
              <a:rPr lang="en-US" smtClean="0"/>
              <a:t>10/18/2023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7253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BA5035-C284-496A-B076-BA73A8FA5D8B}" type="datetime1">
              <a:rPr lang="en-US" smtClean="0"/>
              <a:t>10/18/2023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41751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5116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9359126-4846-4E88-BDD9-5585CC877E47}" type="datetime1">
              <a:rPr lang="en-US" smtClean="0"/>
              <a:t>10/18/2023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69639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r>
              <a:rPr lang="en-US" sz="5400" b="1" dirty="0">
                <a:solidFill>
                  <a:schemeClr val="tx1"/>
                </a:solidFill>
              </a:rPr>
              <a:t>AWS Greengrass Demo </a:t>
            </a:r>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F0BF-1434-8D4C-C41A-86AC60CF0B19}"/>
              </a:ext>
            </a:extLst>
          </p:cNvPr>
          <p:cNvSpPr>
            <a:spLocks noGrp="1"/>
          </p:cNvSpPr>
          <p:nvPr>
            <p:ph type="title"/>
          </p:nvPr>
        </p:nvSpPr>
        <p:spPr/>
        <p:txBody>
          <a:bodyPr/>
          <a:lstStyle/>
          <a:p>
            <a:r>
              <a:rPr lang="en-US" dirty="0"/>
              <a:t>Demo </a:t>
            </a:r>
            <a:endParaRPr lang="en-IN" dirty="0"/>
          </a:p>
        </p:txBody>
      </p:sp>
      <p:sp>
        <p:nvSpPr>
          <p:cNvPr id="3" name="Content Placeholder 2">
            <a:extLst>
              <a:ext uri="{FF2B5EF4-FFF2-40B4-BE49-F238E27FC236}">
                <a16:creationId xmlns:a16="http://schemas.microsoft.com/office/drawing/2014/main" id="{3FA0077A-0CFD-DB20-2FDF-F1F64D4FA3C7}"/>
              </a:ext>
            </a:extLst>
          </p:cNvPr>
          <p:cNvSpPr>
            <a:spLocks noGrp="1"/>
          </p:cNvSpPr>
          <p:nvPr>
            <p:ph idx="1"/>
          </p:nvPr>
        </p:nvSpPr>
        <p:spPr>
          <a:xfrm>
            <a:off x="315400" y="1858987"/>
            <a:ext cx="11691069" cy="1056491"/>
          </a:xfrm>
        </p:spPr>
        <p:txBody>
          <a:bodyPr>
            <a:normAutofit/>
          </a:bodyPr>
          <a:lstStyle/>
          <a:p>
            <a:pPr marL="0" indent="0">
              <a:lnSpc>
                <a:spcPct val="115000"/>
              </a:lnSpc>
              <a:spcAft>
                <a:spcPts val="800"/>
              </a:spcAft>
              <a:buNone/>
              <a:tabLst>
                <a:tab pos="1628775" algn="l"/>
              </a:tabLs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a:t>
            </a:r>
            <a:r>
              <a:rPr lang="en-IN" sz="1800" b="1" dirty="0">
                <a:solidFill>
                  <a:srgbClr val="000000"/>
                </a:solidFill>
                <a:latin typeface="Calibri" panose="020F0502020204030204" pitchFamily="34" charset="0"/>
                <a:ea typeface="Calibri" panose="020F0502020204030204" pitchFamily="34" charset="0"/>
                <a:cs typeface="Calibri" panose="020F0502020204030204" pitchFamily="34" charset="0"/>
              </a:rPr>
              <a:t>5</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Disable IAM User</a:t>
            </a:r>
            <a:r>
              <a:rPr lang="en-IN" sz="1800" b="1" dirty="0">
                <a:solidFill>
                  <a:srgbClr val="000000"/>
                </a:solidFill>
                <a:latin typeface="Calibri" panose="020F0502020204030204" pitchFamily="34" charset="0"/>
                <a:ea typeface="Calibri" panose="020F0502020204030204" pitchFamily="34" charset="0"/>
                <a:cs typeface="Calibri" panose="020F0502020204030204" pitchFamily="34" charset="0"/>
              </a:rPr>
              <a:t> for security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lnSpc>
                <a:spcPct val="115000"/>
              </a:lnSpc>
              <a:spcAft>
                <a:spcPts val="800"/>
              </a:spcAft>
              <a:buNone/>
              <a:tabLst>
                <a:tab pos="1628775" algn="l"/>
              </a:tabLs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6: Deploy New Component to GG on EC2</a:t>
            </a:r>
          </a:p>
        </p:txBody>
      </p:sp>
      <p:pic>
        <p:nvPicPr>
          <p:cNvPr id="4" name="Picture 3">
            <a:extLst>
              <a:ext uri="{FF2B5EF4-FFF2-40B4-BE49-F238E27FC236}">
                <a16:creationId xmlns:a16="http://schemas.microsoft.com/office/drawing/2014/main" id="{63B55598-D475-9ED7-4B5C-D4B06622DF2D}"/>
              </a:ext>
            </a:extLst>
          </p:cNvPr>
          <p:cNvPicPr>
            <a:picLocks noChangeAspect="1"/>
          </p:cNvPicPr>
          <p:nvPr/>
        </p:nvPicPr>
        <p:blipFill>
          <a:blip r:embed="rId2"/>
          <a:stretch>
            <a:fillRect/>
          </a:stretch>
        </p:blipFill>
        <p:spPr>
          <a:xfrm>
            <a:off x="278734" y="2794779"/>
            <a:ext cx="5882200" cy="3417335"/>
          </a:xfrm>
          <a:prstGeom prst="rect">
            <a:avLst/>
          </a:prstGeom>
        </p:spPr>
      </p:pic>
      <p:pic>
        <p:nvPicPr>
          <p:cNvPr id="6" name="Picture 5">
            <a:extLst>
              <a:ext uri="{FF2B5EF4-FFF2-40B4-BE49-F238E27FC236}">
                <a16:creationId xmlns:a16="http://schemas.microsoft.com/office/drawing/2014/main" id="{ADCDF684-8C87-DD7F-DA44-3978209B125D}"/>
              </a:ext>
            </a:extLst>
          </p:cNvPr>
          <p:cNvPicPr>
            <a:picLocks noChangeAspect="1"/>
          </p:cNvPicPr>
          <p:nvPr/>
        </p:nvPicPr>
        <p:blipFill>
          <a:blip r:embed="rId3"/>
          <a:stretch>
            <a:fillRect/>
          </a:stretch>
        </p:blipFill>
        <p:spPr>
          <a:xfrm>
            <a:off x="6429828" y="2679798"/>
            <a:ext cx="5576641" cy="3532316"/>
          </a:xfrm>
          <a:prstGeom prst="rect">
            <a:avLst/>
          </a:prstGeom>
        </p:spPr>
      </p:pic>
    </p:spTree>
    <p:extLst>
      <p:ext uri="{BB962C8B-B14F-4D97-AF65-F5344CB8AC3E}">
        <p14:creationId xmlns:p14="http://schemas.microsoft.com/office/powerpoint/2010/main" val="3325705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F0BF-1434-8D4C-C41A-86AC60CF0B19}"/>
              </a:ext>
            </a:extLst>
          </p:cNvPr>
          <p:cNvSpPr>
            <a:spLocks noGrp="1"/>
          </p:cNvSpPr>
          <p:nvPr>
            <p:ph type="title"/>
          </p:nvPr>
        </p:nvSpPr>
        <p:spPr/>
        <p:txBody>
          <a:bodyPr/>
          <a:lstStyle/>
          <a:p>
            <a:r>
              <a:rPr lang="en-US" dirty="0"/>
              <a:t>Demo </a:t>
            </a:r>
            <a:endParaRPr lang="en-IN" dirty="0"/>
          </a:p>
        </p:txBody>
      </p:sp>
      <p:sp>
        <p:nvSpPr>
          <p:cNvPr id="5" name="Title 1">
            <a:extLst>
              <a:ext uri="{FF2B5EF4-FFF2-40B4-BE49-F238E27FC236}">
                <a16:creationId xmlns:a16="http://schemas.microsoft.com/office/drawing/2014/main" id="{87C91A03-D329-1477-9DCC-4D13C8716FD7}"/>
              </a:ext>
            </a:extLst>
          </p:cNvPr>
          <p:cNvSpPr txBox="1">
            <a:spLocks/>
          </p:cNvSpPr>
          <p:nvPr/>
        </p:nvSpPr>
        <p:spPr>
          <a:xfrm>
            <a:off x="1097280" y="272089"/>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t>Demo </a:t>
            </a:r>
            <a:endParaRPr lang="en-IN" dirty="0"/>
          </a:p>
        </p:txBody>
      </p:sp>
      <p:pic>
        <p:nvPicPr>
          <p:cNvPr id="7" name="Picture 6">
            <a:extLst>
              <a:ext uri="{FF2B5EF4-FFF2-40B4-BE49-F238E27FC236}">
                <a16:creationId xmlns:a16="http://schemas.microsoft.com/office/drawing/2014/main" id="{9D13A2C9-D0C6-DA88-A543-B909DA8CC0D1}"/>
              </a:ext>
            </a:extLst>
          </p:cNvPr>
          <p:cNvPicPr>
            <a:picLocks noChangeAspect="1"/>
          </p:cNvPicPr>
          <p:nvPr/>
        </p:nvPicPr>
        <p:blipFill>
          <a:blip r:embed="rId2"/>
          <a:stretch>
            <a:fillRect/>
          </a:stretch>
        </p:blipFill>
        <p:spPr>
          <a:xfrm>
            <a:off x="1375119" y="2668244"/>
            <a:ext cx="9441762" cy="1949754"/>
          </a:xfrm>
          <a:prstGeom prst="rect">
            <a:avLst/>
          </a:prstGeom>
        </p:spPr>
      </p:pic>
    </p:spTree>
    <p:extLst>
      <p:ext uri="{BB962C8B-B14F-4D97-AF65-F5344CB8AC3E}">
        <p14:creationId xmlns:p14="http://schemas.microsoft.com/office/powerpoint/2010/main" val="3000865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F0BF-1434-8D4C-C41A-86AC60CF0B19}"/>
              </a:ext>
            </a:extLst>
          </p:cNvPr>
          <p:cNvSpPr>
            <a:spLocks noGrp="1"/>
          </p:cNvSpPr>
          <p:nvPr>
            <p:ph type="title"/>
          </p:nvPr>
        </p:nvSpPr>
        <p:spPr/>
        <p:txBody>
          <a:bodyPr/>
          <a:lstStyle/>
          <a:p>
            <a:r>
              <a:rPr lang="en-US" dirty="0"/>
              <a:t>Demo </a:t>
            </a:r>
            <a:endParaRPr lang="en-IN" dirty="0"/>
          </a:p>
        </p:txBody>
      </p:sp>
      <p:sp>
        <p:nvSpPr>
          <p:cNvPr id="3" name="Content Placeholder 2">
            <a:extLst>
              <a:ext uri="{FF2B5EF4-FFF2-40B4-BE49-F238E27FC236}">
                <a16:creationId xmlns:a16="http://schemas.microsoft.com/office/drawing/2014/main" id="{3FA0077A-0CFD-DB20-2FDF-F1F64D4FA3C7}"/>
              </a:ext>
            </a:extLst>
          </p:cNvPr>
          <p:cNvSpPr>
            <a:spLocks noGrp="1"/>
          </p:cNvSpPr>
          <p:nvPr>
            <p:ph idx="1"/>
          </p:nvPr>
        </p:nvSpPr>
        <p:spPr>
          <a:xfrm>
            <a:off x="484116" y="1931812"/>
            <a:ext cx="11018771" cy="1056491"/>
          </a:xfrm>
        </p:spPr>
        <p:txBody>
          <a:bodyPr>
            <a:normAutofit/>
          </a:bodyPr>
          <a:lstStyle/>
          <a:p>
            <a:pPr marL="0" indent="0">
              <a:lnSpc>
                <a:spcPct val="115000"/>
              </a:lnSpc>
              <a:spcAft>
                <a:spcPts val="800"/>
              </a:spcAft>
              <a:buNone/>
              <a:tabLst>
                <a:tab pos="1628775" algn="l"/>
              </a:tabLst>
            </a:pPr>
            <a:r>
              <a:rPr lang="en-IN" sz="1800" b="1" dirty="0">
                <a:solidFill>
                  <a:srgbClr val="000000"/>
                </a:solidFill>
                <a:latin typeface="Calibri" panose="020F0502020204030204" pitchFamily="34" charset="0"/>
                <a:ea typeface="Calibri" panose="020F0502020204030204" pitchFamily="34" charset="0"/>
                <a:cs typeface="Calibri" panose="020F0502020204030204" pitchFamily="34" charset="0"/>
              </a:rPr>
              <a:t>7</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Check Deployment on EC2 Instance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5" name="Title 1">
            <a:extLst>
              <a:ext uri="{FF2B5EF4-FFF2-40B4-BE49-F238E27FC236}">
                <a16:creationId xmlns:a16="http://schemas.microsoft.com/office/drawing/2014/main" id="{87C91A03-D329-1477-9DCC-4D13C8716FD7}"/>
              </a:ext>
            </a:extLst>
          </p:cNvPr>
          <p:cNvSpPr txBox="1">
            <a:spLocks/>
          </p:cNvSpPr>
          <p:nvPr/>
        </p:nvSpPr>
        <p:spPr>
          <a:xfrm>
            <a:off x="1097280" y="272089"/>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t>Demo </a:t>
            </a:r>
            <a:endParaRPr lang="en-IN" dirty="0"/>
          </a:p>
        </p:txBody>
      </p:sp>
      <p:pic>
        <p:nvPicPr>
          <p:cNvPr id="8" name="Picture 7">
            <a:extLst>
              <a:ext uri="{FF2B5EF4-FFF2-40B4-BE49-F238E27FC236}">
                <a16:creationId xmlns:a16="http://schemas.microsoft.com/office/drawing/2014/main" id="{1214D100-7AFF-2D4D-4478-A875538A4001}"/>
              </a:ext>
            </a:extLst>
          </p:cNvPr>
          <p:cNvPicPr>
            <a:picLocks noChangeAspect="1"/>
          </p:cNvPicPr>
          <p:nvPr/>
        </p:nvPicPr>
        <p:blipFill>
          <a:blip r:embed="rId2"/>
          <a:stretch>
            <a:fillRect/>
          </a:stretch>
        </p:blipFill>
        <p:spPr>
          <a:xfrm>
            <a:off x="436880" y="2781675"/>
            <a:ext cx="11379200" cy="2176046"/>
          </a:xfrm>
          <a:prstGeom prst="rect">
            <a:avLst/>
          </a:prstGeom>
        </p:spPr>
      </p:pic>
    </p:spTree>
    <p:extLst>
      <p:ext uri="{BB962C8B-B14F-4D97-AF65-F5344CB8AC3E}">
        <p14:creationId xmlns:p14="http://schemas.microsoft.com/office/powerpoint/2010/main" val="567386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F0BF-1434-8D4C-C41A-86AC60CF0B19}"/>
              </a:ext>
            </a:extLst>
          </p:cNvPr>
          <p:cNvSpPr>
            <a:spLocks noGrp="1"/>
          </p:cNvSpPr>
          <p:nvPr>
            <p:ph type="title"/>
          </p:nvPr>
        </p:nvSpPr>
        <p:spPr/>
        <p:txBody>
          <a:bodyPr/>
          <a:lstStyle/>
          <a:p>
            <a:r>
              <a:rPr lang="en-US" dirty="0"/>
              <a:t>Demo </a:t>
            </a:r>
            <a:endParaRPr lang="en-IN" dirty="0"/>
          </a:p>
        </p:txBody>
      </p:sp>
      <p:sp>
        <p:nvSpPr>
          <p:cNvPr id="3" name="Content Placeholder 2">
            <a:extLst>
              <a:ext uri="{FF2B5EF4-FFF2-40B4-BE49-F238E27FC236}">
                <a16:creationId xmlns:a16="http://schemas.microsoft.com/office/drawing/2014/main" id="{3FA0077A-0CFD-DB20-2FDF-F1F64D4FA3C7}"/>
              </a:ext>
            </a:extLst>
          </p:cNvPr>
          <p:cNvSpPr>
            <a:spLocks noGrp="1"/>
          </p:cNvSpPr>
          <p:nvPr>
            <p:ph idx="1"/>
          </p:nvPr>
        </p:nvSpPr>
        <p:spPr>
          <a:xfrm>
            <a:off x="484116" y="1931812"/>
            <a:ext cx="11018771" cy="1056491"/>
          </a:xfrm>
        </p:spPr>
        <p:txBody>
          <a:bodyPr>
            <a:normAutofit fontScale="55000" lnSpcReduction="20000"/>
          </a:bodyPr>
          <a:lstStyle/>
          <a:p>
            <a:pPr marL="0" indent="0">
              <a:lnSpc>
                <a:spcPct val="115000"/>
              </a:lnSpc>
              <a:spcAft>
                <a:spcPts val="800"/>
              </a:spcAft>
              <a:buNone/>
              <a:tabLst>
                <a:tab pos="1628775" algn="l"/>
              </a:tabLs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Follows these steps for remote access of the EC2 (if needed) </a:t>
            </a:r>
          </a:p>
          <a:p>
            <a:pPr marL="0" indent="0">
              <a:lnSpc>
                <a:spcPct val="115000"/>
              </a:lnSpc>
              <a:spcAft>
                <a:spcPts val="800"/>
              </a:spcAft>
              <a:buNone/>
              <a:tabLst>
                <a:tab pos="1628775" algn="l"/>
              </a:tabLs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8: Install VSCode and Remote SSH Extension</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lnSpc>
                <a:spcPct val="115000"/>
              </a:lnSpc>
              <a:spcAft>
                <a:spcPts val="800"/>
              </a:spcAft>
              <a:buNone/>
              <a:tabLst>
                <a:tab pos="1628775" algn="l"/>
              </a:tabLs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9: VSCode Remote Port Forwarding</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p:txBody>
      </p:sp>
      <p:sp>
        <p:nvSpPr>
          <p:cNvPr id="5" name="Title 1">
            <a:extLst>
              <a:ext uri="{FF2B5EF4-FFF2-40B4-BE49-F238E27FC236}">
                <a16:creationId xmlns:a16="http://schemas.microsoft.com/office/drawing/2014/main" id="{87C91A03-D329-1477-9DCC-4D13C8716FD7}"/>
              </a:ext>
            </a:extLst>
          </p:cNvPr>
          <p:cNvSpPr txBox="1">
            <a:spLocks/>
          </p:cNvSpPr>
          <p:nvPr/>
        </p:nvSpPr>
        <p:spPr>
          <a:xfrm>
            <a:off x="1097280" y="272089"/>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t>Demo </a:t>
            </a:r>
            <a:endParaRPr lang="en-IN" dirty="0"/>
          </a:p>
        </p:txBody>
      </p:sp>
      <p:pic>
        <p:nvPicPr>
          <p:cNvPr id="4" name="Picture 3">
            <a:extLst>
              <a:ext uri="{FF2B5EF4-FFF2-40B4-BE49-F238E27FC236}">
                <a16:creationId xmlns:a16="http://schemas.microsoft.com/office/drawing/2014/main" id="{9814B560-AB70-8B9B-C36A-96A03F725F39}"/>
              </a:ext>
            </a:extLst>
          </p:cNvPr>
          <p:cNvPicPr>
            <a:picLocks noChangeAspect="1"/>
          </p:cNvPicPr>
          <p:nvPr/>
        </p:nvPicPr>
        <p:blipFill>
          <a:blip r:embed="rId2"/>
          <a:stretch>
            <a:fillRect/>
          </a:stretch>
        </p:blipFill>
        <p:spPr>
          <a:xfrm>
            <a:off x="1623803" y="2988303"/>
            <a:ext cx="9879084" cy="3230502"/>
          </a:xfrm>
          <a:prstGeom prst="rect">
            <a:avLst/>
          </a:prstGeom>
        </p:spPr>
      </p:pic>
    </p:spTree>
    <p:extLst>
      <p:ext uri="{BB962C8B-B14F-4D97-AF65-F5344CB8AC3E}">
        <p14:creationId xmlns:p14="http://schemas.microsoft.com/office/powerpoint/2010/main" val="1099113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F0BF-1434-8D4C-C41A-86AC60CF0B19}"/>
              </a:ext>
            </a:extLst>
          </p:cNvPr>
          <p:cNvSpPr>
            <a:spLocks noGrp="1"/>
          </p:cNvSpPr>
          <p:nvPr>
            <p:ph type="title"/>
          </p:nvPr>
        </p:nvSpPr>
        <p:spPr/>
        <p:txBody>
          <a:bodyPr/>
          <a:lstStyle/>
          <a:p>
            <a:r>
              <a:rPr lang="en-US" dirty="0"/>
              <a:t>Demo </a:t>
            </a:r>
            <a:endParaRPr lang="en-IN" dirty="0"/>
          </a:p>
        </p:txBody>
      </p:sp>
      <p:sp>
        <p:nvSpPr>
          <p:cNvPr id="5" name="Title 1">
            <a:extLst>
              <a:ext uri="{FF2B5EF4-FFF2-40B4-BE49-F238E27FC236}">
                <a16:creationId xmlns:a16="http://schemas.microsoft.com/office/drawing/2014/main" id="{87C91A03-D329-1477-9DCC-4D13C8716FD7}"/>
              </a:ext>
            </a:extLst>
          </p:cNvPr>
          <p:cNvSpPr txBox="1">
            <a:spLocks/>
          </p:cNvSpPr>
          <p:nvPr/>
        </p:nvSpPr>
        <p:spPr>
          <a:xfrm>
            <a:off x="1097280" y="272089"/>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t>Demo </a:t>
            </a:r>
            <a:endParaRPr lang="en-IN" dirty="0"/>
          </a:p>
        </p:txBody>
      </p:sp>
      <p:pic>
        <p:nvPicPr>
          <p:cNvPr id="8" name="Picture 7">
            <a:extLst>
              <a:ext uri="{FF2B5EF4-FFF2-40B4-BE49-F238E27FC236}">
                <a16:creationId xmlns:a16="http://schemas.microsoft.com/office/drawing/2014/main" id="{D81B9D6F-AB51-37EE-4E2C-341330B752A3}"/>
              </a:ext>
            </a:extLst>
          </p:cNvPr>
          <p:cNvPicPr>
            <a:picLocks noChangeAspect="1"/>
          </p:cNvPicPr>
          <p:nvPr/>
        </p:nvPicPr>
        <p:blipFill>
          <a:blip r:embed="rId2"/>
          <a:stretch>
            <a:fillRect/>
          </a:stretch>
        </p:blipFill>
        <p:spPr>
          <a:xfrm>
            <a:off x="2001078" y="2157830"/>
            <a:ext cx="7871791" cy="3413185"/>
          </a:xfrm>
          <a:prstGeom prst="rect">
            <a:avLst/>
          </a:prstGeom>
        </p:spPr>
      </p:pic>
    </p:spTree>
    <p:extLst>
      <p:ext uri="{BB962C8B-B14F-4D97-AF65-F5344CB8AC3E}">
        <p14:creationId xmlns:p14="http://schemas.microsoft.com/office/powerpoint/2010/main" val="1415054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F0BF-1434-8D4C-C41A-86AC60CF0B19}"/>
              </a:ext>
            </a:extLst>
          </p:cNvPr>
          <p:cNvSpPr>
            <a:spLocks noGrp="1"/>
          </p:cNvSpPr>
          <p:nvPr>
            <p:ph type="title"/>
          </p:nvPr>
        </p:nvSpPr>
        <p:spPr/>
        <p:txBody>
          <a:bodyPr/>
          <a:lstStyle/>
          <a:p>
            <a:r>
              <a:rPr lang="en-US" dirty="0"/>
              <a:t>Demo </a:t>
            </a:r>
            <a:endParaRPr lang="en-IN" dirty="0"/>
          </a:p>
        </p:txBody>
      </p:sp>
      <p:sp>
        <p:nvSpPr>
          <p:cNvPr id="3" name="Content Placeholder 2">
            <a:extLst>
              <a:ext uri="{FF2B5EF4-FFF2-40B4-BE49-F238E27FC236}">
                <a16:creationId xmlns:a16="http://schemas.microsoft.com/office/drawing/2014/main" id="{3FA0077A-0CFD-DB20-2FDF-F1F64D4FA3C7}"/>
              </a:ext>
            </a:extLst>
          </p:cNvPr>
          <p:cNvSpPr>
            <a:spLocks noGrp="1"/>
          </p:cNvSpPr>
          <p:nvPr>
            <p:ph idx="1"/>
          </p:nvPr>
        </p:nvSpPr>
        <p:spPr>
          <a:xfrm>
            <a:off x="484116" y="1931812"/>
            <a:ext cx="11018771" cy="1056491"/>
          </a:xfrm>
        </p:spPr>
        <p:txBody>
          <a:bodyPr>
            <a:normAutofit fontScale="55000" lnSpcReduction="20000"/>
          </a:bodyPr>
          <a:lstStyle/>
          <a:p>
            <a:pPr marL="0" indent="0">
              <a:lnSpc>
                <a:spcPct val="115000"/>
              </a:lnSpc>
              <a:spcAft>
                <a:spcPts val="800"/>
              </a:spcAft>
              <a:buNone/>
              <a:tabLst>
                <a:tab pos="1628775" algn="l"/>
              </a:tabLs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12: Update Greengrass Policy Document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marL="0" indent="0">
              <a:lnSpc>
                <a:spcPct val="115000"/>
              </a:lnSpc>
              <a:spcAft>
                <a:spcPts val="800"/>
              </a:spcAft>
              <a:buNone/>
              <a:tabLst>
                <a:tab pos="1628775" algn="l"/>
              </a:tabLs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11: Create and Deploy MQTT Component</a:t>
            </a:r>
          </a:p>
          <a:p>
            <a:pPr marL="0" indent="0">
              <a:lnSpc>
                <a:spcPct val="115000"/>
              </a:lnSpc>
              <a:spcAft>
                <a:spcPts val="800"/>
              </a:spcAft>
              <a:buNone/>
              <a:tabLst>
                <a:tab pos="1628775" algn="l"/>
              </a:tabLs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12: Test Component</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5" name="Title 1">
            <a:extLst>
              <a:ext uri="{FF2B5EF4-FFF2-40B4-BE49-F238E27FC236}">
                <a16:creationId xmlns:a16="http://schemas.microsoft.com/office/drawing/2014/main" id="{87C91A03-D329-1477-9DCC-4D13C8716FD7}"/>
              </a:ext>
            </a:extLst>
          </p:cNvPr>
          <p:cNvSpPr txBox="1">
            <a:spLocks/>
          </p:cNvSpPr>
          <p:nvPr/>
        </p:nvSpPr>
        <p:spPr>
          <a:xfrm>
            <a:off x="1097280" y="272089"/>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t>Demo </a:t>
            </a:r>
            <a:endParaRPr lang="en-IN" dirty="0"/>
          </a:p>
        </p:txBody>
      </p:sp>
      <p:pic>
        <p:nvPicPr>
          <p:cNvPr id="6" name="Picture 5">
            <a:extLst>
              <a:ext uri="{FF2B5EF4-FFF2-40B4-BE49-F238E27FC236}">
                <a16:creationId xmlns:a16="http://schemas.microsoft.com/office/drawing/2014/main" id="{018B2B1F-923D-DED9-DE9F-303345AE00FB}"/>
              </a:ext>
            </a:extLst>
          </p:cNvPr>
          <p:cNvPicPr>
            <a:picLocks noChangeAspect="1"/>
          </p:cNvPicPr>
          <p:nvPr/>
        </p:nvPicPr>
        <p:blipFill>
          <a:blip r:embed="rId2"/>
          <a:stretch>
            <a:fillRect/>
          </a:stretch>
        </p:blipFill>
        <p:spPr>
          <a:xfrm>
            <a:off x="484116" y="2988303"/>
            <a:ext cx="10899501" cy="3279425"/>
          </a:xfrm>
          <a:prstGeom prst="rect">
            <a:avLst/>
          </a:prstGeom>
        </p:spPr>
      </p:pic>
    </p:spTree>
    <p:extLst>
      <p:ext uri="{BB962C8B-B14F-4D97-AF65-F5344CB8AC3E}">
        <p14:creationId xmlns:p14="http://schemas.microsoft.com/office/powerpoint/2010/main" val="107636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F0BF-1434-8D4C-C41A-86AC60CF0B19}"/>
              </a:ext>
            </a:extLst>
          </p:cNvPr>
          <p:cNvSpPr>
            <a:spLocks noGrp="1"/>
          </p:cNvSpPr>
          <p:nvPr>
            <p:ph type="title"/>
          </p:nvPr>
        </p:nvSpPr>
        <p:spPr/>
        <p:txBody>
          <a:bodyPr/>
          <a:lstStyle/>
          <a:p>
            <a:r>
              <a:rPr lang="en-US" dirty="0"/>
              <a:t>Demo </a:t>
            </a:r>
            <a:endParaRPr lang="en-IN" dirty="0"/>
          </a:p>
        </p:txBody>
      </p:sp>
      <p:sp>
        <p:nvSpPr>
          <p:cNvPr id="5" name="Title 1">
            <a:extLst>
              <a:ext uri="{FF2B5EF4-FFF2-40B4-BE49-F238E27FC236}">
                <a16:creationId xmlns:a16="http://schemas.microsoft.com/office/drawing/2014/main" id="{87C91A03-D329-1477-9DCC-4D13C8716FD7}"/>
              </a:ext>
            </a:extLst>
          </p:cNvPr>
          <p:cNvSpPr txBox="1">
            <a:spLocks/>
          </p:cNvSpPr>
          <p:nvPr/>
        </p:nvSpPr>
        <p:spPr>
          <a:xfrm>
            <a:off x="1097280" y="272089"/>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t>Demo </a:t>
            </a:r>
            <a:endParaRPr lang="en-IN" dirty="0"/>
          </a:p>
        </p:txBody>
      </p:sp>
      <p:pic>
        <p:nvPicPr>
          <p:cNvPr id="4" name="Picture 3">
            <a:extLst>
              <a:ext uri="{FF2B5EF4-FFF2-40B4-BE49-F238E27FC236}">
                <a16:creationId xmlns:a16="http://schemas.microsoft.com/office/drawing/2014/main" id="{D3A9493B-32AB-F6C1-1F18-05B26855D1D6}"/>
              </a:ext>
            </a:extLst>
          </p:cNvPr>
          <p:cNvPicPr>
            <a:picLocks noChangeAspect="1"/>
          </p:cNvPicPr>
          <p:nvPr/>
        </p:nvPicPr>
        <p:blipFill>
          <a:blip r:embed="rId2"/>
          <a:stretch>
            <a:fillRect/>
          </a:stretch>
        </p:blipFill>
        <p:spPr>
          <a:xfrm>
            <a:off x="2431048" y="1884019"/>
            <a:ext cx="7057507" cy="4174672"/>
          </a:xfrm>
          <a:prstGeom prst="rect">
            <a:avLst/>
          </a:prstGeom>
        </p:spPr>
      </p:pic>
    </p:spTree>
    <p:extLst>
      <p:ext uri="{BB962C8B-B14F-4D97-AF65-F5344CB8AC3E}">
        <p14:creationId xmlns:p14="http://schemas.microsoft.com/office/powerpoint/2010/main" val="875953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F0BF-1434-8D4C-C41A-86AC60CF0B19}"/>
              </a:ext>
            </a:extLst>
          </p:cNvPr>
          <p:cNvSpPr>
            <a:spLocks noGrp="1"/>
          </p:cNvSpPr>
          <p:nvPr>
            <p:ph type="title"/>
          </p:nvPr>
        </p:nvSpPr>
        <p:spPr/>
        <p:txBody>
          <a:bodyPr/>
          <a:lstStyle/>
          <a:p>
            <a:r>
              <a:rPr lang="en-US" dirty="0"/>
              <a:t>Demo </a:t>
            </a:r>
            <a:endParaRPr lang="en-IN" dirty="0"/>
          </a:p>
        </p:txBody>
      </p:sp>
      <p:sp>
        <p:nvSpPr>
          <p:cNvPr id="5" name="Title 1">
            <a:extLst>
              <a:ext uri="{FF2B5EF4-FFF2-40B4-BE49-F238E27FC236}">
                <a16:creationId xmlns:a16="http://schemas.microsoft.com/office/drawing/2014/main" id="{87C91A03-D329-1477-9DCC-4D13C8716FD7}"/>
              </a:ext>
            </a:extLst>
          </p:cNvPr>
          <p:cNvSpPr txBox="1">
            <a:spLocks/>
          </p:cNvSpPr>
          <p:nvPr/>
        </p:nvSpPr>
        <p:spPr>
          <a:xfrm>
            <a:off x="1097280" y="272089"/>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t>Demo </a:t>
            </a:r>
            <a:endParaRPr lang="en-IN" dirty="0"/>
          </a:p>
        </p:txBody>
      </p:sp>
      <p:pic>
        <p:nvPicPr>
          <p:cNvPr id="10" name="Picture 9">
            <a:extLst>
              <a:ext uri="{FF2B5EF4-FFF2-40B4-BE49-F238E27FC236}">
                <a16:creationId xmlns:a16="http://schemas.microsoft.com/office/drawing/2014/main" id="{2354C83B-6106-70D4-E391-CE9ABCD8FCBB}"/>
              </a:ext>
            </a:extLst>
          </p:cNvPr>
          <p:cNvPicPr>
            <a:picLocks noChangeAspect="1"/>
          </p:cNvPicPr>
          <p:nvPr/>
        </p:nvPicPr>
        <p:blipFill>
          <a:blip r:embed="rId2"/>
          <a:stretch>
            <a:fillRect/>
          </a:stretch>
        </p:blipFill>
        <p:spPr>
          <a:xfrm>
            <a:off x="1537252" y="2189005"/>
            <a:ext cx="8511178" cy="3911224"/>
          </a:xfrm>
          <a:prstGeom prst="rect">
            <a:avLst/>
          </a:prstGeom>
        </p:spPr>
      </p:pic>
    </p:spTree>
    <p:extLst>
      <p:ext uri="{BB962C8B-B14F-4D97-AF65-F5344CB8AC3E}">
        <p14:creationId xmlns:p14="http://schemas.microsoft.com/office/powerpoint/2010/main" val="4071375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F823B-C03D-8EC1-B130-677BA18BEA9E}"/>
              </a:ext>
            </a:extLst>
          </p:cNvPr>
          <p:cNvSpPr/>
          <p:nvPr/>
        </p:nvSpPr>
        <p:spPr>
          <a:xfrm>
            <a:off x="4109513" y="2808309"/>
            <a:ext cx="353667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929726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F09D-6733-C470-5541-A345E0A52D9F}"/>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83A8EEC5-DB8F-87A2-64B0-5BBEFE86C5CF}"/>
              </a:ext>
            </a:extLst>
          </p:cNvPr>
          <p:cNvSpPr>
            <a:spLocks noGrp="1"/>
          </p:cNvSpPr>
          <p:nvPr>
            <p:ph idx="1"/>
          </p:nvPr>
        </p:nvSpPr>
        <p:spPr/>
        <p:txBody>
          <a:bodyPr/>
          <a:lstStyle/>
          <a:p>
            <a:r>
              <a:rPr lang="en-US" sz="2000" b="1" dirty="0">
                <a:solidFill>
                  <a:schemeClr val="tx1"/>
                </a:solidFill>
              </a:rPr>
              <a:t>Introduction</a:t>
            </a:r>
          </a:p>
          <a:p>
            <a:r>
              <a:rPr lang="en-US" sz="2000" b="1" dirty="0">
                <a:solidFill>
                  <a:schemeClr val="tx1"/>
                </a:solidFill>
              </a:rPr>
              <a:t>Components</a:t>
            </a:r>
          </a:p>
          <a:p>
            <a:r>
              <a:rPr lang="en-US" sz="2000" b="1" dirty="0">
                <a:solidFill>
                  <a:schemeClr val="tx1"/>
                </a:solidFill>
              </a:rPr>
              <a:t>Setting up AWS Greengrass</a:t>
            </a:r>
          </a:p>
          <a:p>
            <a:r>
              <a:rPr lang="en-US" sz="2000" b="1" dirty="0">
                <a:solidFill>
                  <a:schemeClr val="tx1"/>
                </a:solidFill>
              </a:rPr>
              <a:t>Demo </a:t>
            </a:r>
            <a:endParaRPr lang="en-IN" sz="2000" b="1" dirty="0">
              <a:solidFill>
                <a:schemeClr val="tx1"/>
              </a:solidFill>
            </a:endParaRPr>
          </a:p>
          <a:p>
            <a:endParaRPr lang="en-IN" dirty="0"/>
          </a:p>
        </p:txBody>
      </p:sp>
    </p:spTree>
    <p:extLst>
      <p:ext uri="{BB962C8B-B14F-4D97-AF65-F5344CB8AC3E}">
        <p14:creationId xmlns:p14="http://schemas.microsoft.com/office/powerpoint/2010/main" val="4049173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50D66-F3C7-FDEE-2C1E-35E41DB0EA61}"/>
              </a:ext>
            </a:extLst>
          </p:cNvPr>
          <p:cNvSpPr>
            <a:spLocks noGrp="1"/>
          </p:cNvSpPr>
          <p:nvPr>
            <p:ph type="title"/>
          </p:nvPr>
        </p:nvSpPr>
        <p:spPr/>
        <p:txBody>
          <a:bodyPr/>
          <a:lstStyle/>
          <a:p>
            <a:r>
              <a:rPr lang="en-US" b="1" dirty="0"/>
              <a:t>Introduction</a:t>
            </a:r>
            <a:endParaRPr lang="en-IN" dirty="0"/>
          </a:p>
        </p:txBody>
      </p:sp>
      <p:sp>
        <p:nvSpPr>
          <p:cNvPr id="3" name="Content Placeholder 2">
            <a:extLst>
              <a:ext uri="{FF2B5EF4-FFF2-40B4-BE49-F238E27FC236}">
                <a16:creationId xmlns:a16="http://schemas.microsoft.com/office/drawing/2014/main" id="{61B6C6F9-D53B-9508-60A5-15CB235E8B97}"/>
              </a:ext>
            </a:extLst>
          </p:cNvPr>
          <p:cNvSpPr>
            <a:spLocks noGrp="1"/>
          </p:cNvSpPr>
          <p:nvPr>
            <p:ph idx="1"/>
          </p:nvPr>
        </p:nvSpPr>
        <p:spPr/>
        <p:txBody>
          <a:bodyPr/>
          <a:lstStyle/>
          <a:p>
            <a:pPr>
              <a:lnSpc>
                <a:spcPct val="150000"/>
              </a:lnSpc>
              <a:spcAft>
                <a:spcPts val="800"/>
              </a:spcAft>
              <a:tabLst>
                <a:tab pos="1628775" algn="l"/>
              </a:tabLst>
            </a:pPr>
            <a:r>
              <a:rPr lang="en-IN" sz="2000" dirty="0">
                <a:solidFill>
                  <a:schemeClr val="tx1"/>
                </a:solidFill>
                <a:effectLst/>
                <a:ea typeface="Calibri" panose="020F0502020204030204" pitchFamily="34" charset="0"/>
                <a:cs typeface="Calibri" panose="020F0502020204030204" pitchFamily="34" charset="0"/>
              </a:rPr>
              <a:t>AWS Greengrass is a service offered by Amazon Web Services (AWS) that extends AWS capabilities to edge devices, allowing them to run AWS Lambda functions, synchronize data with AWS, and communicate securely with other devices even when they are not connected to the cloud.</a:t>
            </a:r>
          </a:p>
          <a:p>
            <a:pPr>
              <a:lnSpc>
                <a:spcPct val="150000"/>
              </a:lnSpc>
            </a:pPr>
            <a:r>
              <a:rPr lang="en-IN" sz="2000" dirty="0">
                <a:solidFill>
                  <a:schemeClr val="tx1"/>
                </a:solidFill>
                <a:effectLst/>
                <a:ea typeface="Calibri" panose="020F0502020204030204" pitchFamily="34" charset="0"/>
                <a:cs typeface="Calibri" panose="020F0502020204030204" pitchFamily="34" charset="0"/>
              </a:rPr>
              <a:t>Greengrass is designed for use cases where you need to perform edge computing, real-time data processing, and IoT (Internet of Things) device management.</a:t>
            </a:r>
            <a:endParaRPr lang="en-IN" sz="2000" dirty="0">
              <a:solidFill>
                <a:schemeClr val="tx1"/>
              </a:solidFill>
              <a:cs typeface="Calibri" panose="020F0502020204030204" pitchFamily="34" charset="0"/>
            </a:endParaRPr>
          </a:p>
          <a:p>
            <a:endParaRPr lang="en-IN" dirty="0"/>
          </a:p>
        </p:txBody>
      </p:sp>
    </p:spTree>
    <p:extLst>
      <p:ext uri="{BB962C8B-B14F-4D97-AF65-F5344CB8AC3E}">
        <p14:creationId xmlns:p14="http://schemas.microsoft.com/office/powerpoint/2010/main" val="2226134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291A-0CDC-7CCD-6399-8649E2552D99}"/>
              </a:ext>
            </a:extLst>
          </p:cNvPr>
          <p:cNvSpPr>
            <a:spLocks noGrp="1"/>
          </p:cNvSpPr>
          <p:nvPr>
            <p:ph type="title"/>
          </p:nvPr>
        </p:nvSpPr>
        <p:spPr/>
        <p:txBody>
          <a:bodyPr/>
          <a:lstStyle/>
          <a:p>
            <a:r>
              <a:rPr lang="en-US" b="1" dirty="0"/>
              <a:t>Components</a:t>
            </a:r>
            <a:endParaRPr lang="en-IN" dirty="0"/>
          </a:p>
        </p:txBody>
      </p:sp>
      <p:sp>
        <p:nvSpPr>
          <p:cNvPr id="3" name="Content Placeholder 2">
            <a:extLst>
              <a:ext uri="{FF2B5EF4-FFF2-40B4-BE49-F238E27FC236}">
                <a16:creationId xmlns:a16="http://schemas.microsoft.com/office/drawing/2014/main" id="{1DF36697-B2BF-F217-C5EE-1BF85E424374}"/>
              </a:ext>
            </a:extLst>
          </p:cNvPr>
          <p:cNvSpPr>
            <a:spLocks noGrp="1"/>
          </p:cNvSpPr>
          <p:nvPr>
            <p:ph idx="1"/>
          </p:nvPr>
        </p:nvSpPr>
        <p:spPr/>
        <p:txBody>
          <a:bodyPr/>
          <a:lstStyle/>
          <a:p>
            <a:pPr>
              <a:lnSpc>
                <a:spcPct val="150000"/>
              </a:lnSpc>
            </a:pPr>
            <a:r>
              <a:rPr lang="en-IN" sz="2000" dirty="0">
                <a:effectLst/>
                <a:latin typeface="Calibri" panose="020F0502020204030204" pitchFamily="34" charset="0"/>
                <a:ea typeface="Calibri" panose="020F0502020204030204" pitchFamily="34" charset="0"/>
              </a:rPr>
              <a:t>AWS Greengrass Core</a:t>
            </a:r>
          </a:p>
          <a:p>
            <a:pPr>
              <a:lnSpc>
                <a:spcPct val="150000"/>
              </a:lnSpc>
            </a:pPr>
            <a:r>
              <a:rPr lang="en-IN" sz="2000" dirty="0">
                <a:effectLst/>
                <a:latin typeface="Calibri" panose="020F0502020204030204" pitchFamily="34" charset="0"/>
                <a:ea typeface="Calibri" panose="020F0502020204030204" pitchFamily="34" charset="0"/>
              </a:rPr>
              <a:t>AWS Lambda</a:t>
            </a:r>
            <a:endParaRPr lang="en-IN" sz="2000" dirty="0">
              <a:latin typeface="Calibri" panose="020F0502020204030204" pitchFamily="34" charset="0"/>
              <a:ea typeface="Calibri" panose="020F0502020204030204" pitchFamily="34" charset="0"/>
            </a:endParaRPr>
          </a:p>
          <a:p>
            <a:pPr>
              <a:lnSpc>
                <a:spcPct val="150000"/>
              </a:lnSpc>
            </a:pPr>
            <a:r>
              <a:rPr lang="en-IN" sz="2000" dirty="0">
                <a:effectLst/>
                <a:latin typeface="Calibri" panose="020F0502020204030204" pitchFamily="34" charset="0"/>
                <a:ea typeface="Calibri" panose="020F0502020204030204" pitchFamily="34" charset="0"/>
              </a:rPr>
              <a:t>Device Gateway</a:t>
            </a:r>
          </a:p>
          <a:p>
            <a:pPr>
              <a:lnSpc>
                <a:spcPct val="150000"/>
              </a:lnSpc>
            </a:pPr>
            <a:r>
              <a:rPr lang="en-IN" sz="2000" dirty="0">
                <a:effectLst/>
                <a:latin typeface="Calibri" panose="020F0502020204030204" pitchFamily="34" charset="0"/>
                <a:ea typeface="Calibri" panose="020F0502020204030204" pitchFamily="34" charset="0"/>
              </a:rPr>
              <a:t>Local Shadow Service</a:t>
            </a:r>
            <a:endParaRPr lang="en-IN" sz="2000" dirty="0">
              <a:latin typeface="Calibri" panose="020F0502020204030204" pitchFamily="34" charset="0"/>
              <a:ea typeface="Calibri" panose="020F0502020204030204" pitchFamily="34" charset="0"/>
            </a:endParaRPr>
          </a:p>
          <a:p>
            <a:pPr>
              <a:lnSpc>
                <a:spcPct val="150000"/>
              </a:lnSpc>
            </a:pPr>
            <a:r>
              <a:rPr lang="en-IN" sz="2000" dirty="0">
                <a:effectLst/>
                <a:latin typeface="Calibri" panose="020F0502020204030204" pitchFamily="34" charset="0"/>
                <a:ea typeface="Calibri" panose="020F0502020204030204" pitchFamily="34" charset="0"/>
              </a:rPr>
              <a:t>Local Resource Access</a:t>
            </a:r>
          </a:p>
          <a:p>
            <a:pPr>
              <a:lnSpc>
                <a:spcPct val="150000"/>
              </a:lnSpc>
            </a:pPr>
            <a:r>
              <a:rPr lang="en-IN" sz="2000" dirty="0">
                <a:effectLst/>
                <a:latin typeface="Calibri" panose="020F0502020204030204" pitchFamily="34" charset="0"/>
                <a:ea typeface="Calibri" panose="020F0502020204030204" pitchFamily="34" charset="0"/>
              </a:rPr>
              <a:t>Connectors</a:t>
            </a:r>
            <a:endParaRPr lang="en-IN" sz="2000" dirty="0">
              <a:solidFill>
                <a:schemeClr val="tx1"/>
              </a:solidFill>
            </a:endParaRPr>
          </a:p>
          <a:p>
            <a:endParaRPr lang="en-IN" dirty="0"/>
          </a:p>
        </p:txBody>
      </p:sp>
    </p:spTree>
    <p:extLst>
      <p:ext uri="{BB962C8B-B14F-4D97-AF65-F5344CB8AC3E}">
        <p14:creationId xmlns:p14="http://schemas.microsoft.com/office/powerpoint/2010/main" val="2071527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F0BF-1434-8D4C-C41A-86AC60CF0B19}"/>
              </a:ext>
            </a:extLst>
          </p:cNvPr>
          <p:cNvSpPr>
            <a:spLocks noGrp="1"/>
          </p:cNvSpPr>
          <p:nvPr>
            <p:ph type="title"/>
          </p:nvPr>
        </p:nvSpPr>
        <p:spPr/>
        <p:txBody>
          <a:bodyPr/>
          <a:lstStyle/>
          <a:p>
            <a:r>
              <a:rPr lang="en-US" sz="4800" b="1" dirty="0"/>
              <a:t>Setting up AWS Greengrass</a:t>
            </a:r>
            <a:endParaRPr lang="en-IN" dirty="0"/>
          </a:p>
        </p:txBody>
      </p:sp>
      <p:sp>
        <p:nvSpPr>
          <p:cNvPr id="3" name="Content Placeholder 2">
            <a:extLst>
              <a:ext uri="{FF2B5EF4-FFF2-40B4-BE49-F238E27FC236}">
                <a16:creationId xmlns:a16="http://schemas.microsoft.com/office/drawing/2014/main" id="{3FA0077A-0CFD-DB20-2FDF-F1F64D4FA3C7}"/>
              </a:ext>
            </a:extLst>
          </p:cNvPr>
          <p:cNvSpPr>
            <a:spLocks noGrp="1"/>
          </p:cNvSpPr>
          <p:nvPr>
            <p:ph idx="1"/>
          </p:nvPr>
        </p:nvSpPr>
        <p:spPr/>
        <p:txBody>
          <a:bodyPr>
            <a:normAutofit fontScale="70000" lnSpcReduction="20000"/>
          </a:bodyPr>
          <a:lstStyle/>
          <a:p>
            <a:pPr marL="0" indent="0">
              <a:lnSpc>
                <a:spcPct val="150000"/>
              </a:lnSpc>
              <a:spcBef>
                <a:spcPts val="600"/>
              </a:spcBef>
              <a:spcAft>
                <a:spcPts val="800"/>
              </a:spcAft>
              <a:buNone/>
              <a:tabLst>
                <a:tab pos="1628775" algn="l"/>
              </a:tabLst>
            </a:pPr>
            <a:r>
              <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Setting up Greengrass involves the following steps:</a:t>
            </a:r>
            <a:endPar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50000"/>
              </a:lnSpc>
              <a:spcBef>
                <a:spcPts val="600"/>
              </a:spcBef>
              <a:spcAft>
                <a:spcPts val="800"/>
              </a:spcAft>
              <a:buNone/>
              <a:tabLst>
                <a:tab pos="1628775" algn="l"/>
              </a:tabLst>
            </a:pPr>
            <a:r>
              <a:rPr lang="en-IN" sz="20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 Create a Greengrass Group: </a:t>
            </a:r>
            <a:r>
              <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You define a Greengrass Group in the AWS Management Console, which represents a collection of devices that run Greengrass Core. You specify the AWS Lambda functions and resources that should be deployed to the group.</a:t>
            </a:r>
            <a:endPar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50000"/>
              </a:lnSpc>
              <a:spcBef>
                <a:spcPts val="600"/>
              </a:spcBef>
              <a:spcAft>
                <a:spcPts val="800"/>
              </a:spcAft>
              <a:buNone/>
              <a:tabLst>
                <a:tab pos="1628775" algn="l"/>
              </a:tabLst>
            </a:pPr>
            <a:r>
              <a:rPr lang="en-IN" sz="20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 Define Group Configuration: </a:t>
            </a:r>
            <a:r>
              <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Configure the group to define which Lambda functions run locally, message routing rules, and other settings</a:t>
            </a:r>
            <a:r>
              <a:rPr lang="en-IN" sz="2000" dirty="0">
                <a:effectLst/>
                <a:latin typeface="Calibri" panose="020F0502020204030204" pitchFamily="34" charset="0"/>
                <a:ea typeface="Calibri" panose="020F0502020204030204" pitchFamily="34" charset="0"/>
                <a:cs typeface="Calibri" panose="020F0502020204030204" pitchFamily="34" charset="0"/>
              </a:rPr>
              <a:t>.</a:t>
            </a:r>
          </a:p>
          <a:p>
            <a:pPr marL="0" indent="0">
              <a:lnSpc>
                <a:spcPct val="150000"/>
              </a:lnSpc>
              <a:spcBef>
                <a:spcPts val="600"/>
              </a:spcBef>
              <a:spcAft>
                <a:spcPts val="800"/>
              </a:spcAft>
              <a:buNone/>
              <a:tabLst>
                <a:tab pos="1628775" algn="l"/>
              </a:tabLst>
            </a:pPr>
            <a:r>
              <a:rPr lang="en-IN" sz="20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 Download and Install Greengrass Core:</a:t>
            </a:r>
            <a:r>
              <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You install the Greengrass Core software on your edge devices and associate them with the Greengrass group.</a:t>
            </a:r>
          </a:p>
          <a:p>
            <a:pPr marL="0" indent="0">
              <a:lnSpc>
                <a:spcPct val="150000"/>
              </a:lnSpc>
              <a:spcBef>
                <a:spcPts val="600"/>
              </a:spcBef>
              <a:spcAft>
                <a:spcPts val="800"/>
              </a:spcAft>
              <a:buNone/>
              <a:tabLst>
                <a:tab pos="1628775" algn="l"/>
              </a:tabLst>
            </a:pPr>
            <a:r>
              <a:rPr lang="en-IN" sz="20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 Deployment: </a:t>
            </a:r>
            <a:r>
              <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Deploy the group configuration and Lambda functions to the Greengrass Core devices.</a:t>
            </a:r>
          </a:p>
          <a:p>
            <a:pPr marL="0" indent="0">
              <a:lnSpc>
                <a:spcPct val="150000"/>
              </a:lnSpc>
              <a:spcBef>
                <a:spcPts val="600"/>
              </a:spcBef>
              <a:spcAft>
                <a:spcPts val="800"/>
              </a:spcAft>
              <a:buNone/>
              <a:tabLst>
                <a:tab pos="1628775" algn="l"/>
              </a:tabLst>
            </a:pPr>
            <a:r>
              <a:rPr lang="en-IN" sz="20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 Manage and Monitor: </a:t>
            </a:r>
            <a:r>
              <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You can monitor the status of your Greengrass Core devices and update configurations as needed</a:t>
            </a:r>
            <a:endParaRPr lang="en-IN" dirty="0"/>
          </a:p>
        </p:txBody>
      </p:sp>
    </p:spTree>
    <p:extLst>
      <p:ext uri="{BB962C8B-B14F-4D97-AF65-F5344CB8AC3E}">
        <p14:creationId xmlns:p14="http://schemas.microsoft.com/office/powerpoint/2010/main" val="1345028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F0BF-1434-8D4C-C41A-86AC60CF0B19}"/>
              </a:ext>
            </a:extLst>
          </p:cNvPr>
          <p:cNvSpPr>
            <a:spLocks noGrp="1"/>
          </p:cNvSpPr>
          <p:nvPr>
            <p:ph type="title"/>
          </p:nvPr>
        </p:nvSpPr>
        <p:spPr/>
        <p:txBody>
          <a:bodyPr/>
          <a:lstStyle/>
          <a:p>
            <a:r>
              <a:rPr lang="en-US" dirty="0"/>
              <a:t>Demo </a:t>
            </a:r>
            <a:endParaRPr lang="en-IN" dirty="0"/>
          </a:p>
        </p:txBody>
      </p:sp>
      <p:sp>
        <p:nvSpPr>
          <p:cNvPr id="3" name="Content Placeholder 2">
            <a:extLst>
              <a:ext uri="{FF2B5EF4-FFF2-40B4-BE49-F238E27FC236}">
                <a16:creationId xmlns:a16="http://schemas.microsoft.com/office/drawing/2014/main" id="{3FA0077A-0CFD-DB20-2FDF-F1F64D4FA3C7}"/>
              </a:ext>
            </a:extLst>
          </p:cNvPr>
          <p:cNvSpPr>
            <a:spLocks noGrp="1"/>
          </p:cNvSpPr>
          <p:nvPr>
            <p:ph idx="1"/>
          </p:nvPr>
        </p:nvSpPr>
        <p:spPr/>
        <p:txBody>
          <a:bodyPr>
            <a:normAutofit fontScale="85000" lnSpcReduction="20000"/>
          </a:bodyPr>
          <a:lstStyle/>
          <a:p>
            <a:pPr marL="0" indent="0">
              <a:lnSpc>
                <a:spcPct val="115000"/>
              </a:lnSpc>
              <a:spcAft>
                <a:spcPts val="800"/>
              </a:spcAft>
              <a:buNone/>
              <a:tabLst>
                <a:tab pos="1628775" algn="l"/>
              </a:tabLst>
            </a:pPr>
            <a:r>
              <a:rPr lang="en-IN"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Overview:</a:t>
            </a:r>
            <a:r>
              <a:rPr lang="en-IN" sz="2000" dirty="0">
                <a:effectLst/>
                <a:latin typeface="Calibri" panose="020F0502020204030204" pitchFamily="34" charset="0"/>
                <a:ea typeface="Calibri" panose="020F0502020204030204" pitchFamily="34" charset="0"/>
                <a:cs typeface="Calibri" panose="020F0502020204030204" pitchFamily="34" charset="0"/>
              </a:rPr>
              <a:t> </a:t>
            </a:r>
            <a:br>
              <a:rPr lang="en-IN" sz="2000" dirty="0">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this demo, we'll set up an AWS IoT Greengrass environment, connect to an AWS EC2 instance, install Greengrass Version 2 (GGv2), and create and deploy MQTT components. We'll also explore shadow devices and perform LED control using AWS IoT Greengrass on the EC2 instance.</a:t>
            </a:r>
            <a:br>
              <a:rPr lang="en-IN" sz="2000" dirty="0">
                <a:effectLst/>
                <a:latin typeface="Calibri" panose="020F0502020204030204" pitchFamily="34" charset="0"/>
                <a:ea typeface="Calibri" panose="020F0502020204030204" pitchFamily="34" charset="0"/>
                <a:cs typeface="Calibri" panose="020F0502020204030204" pitchFamily="34" charset="0"/>
              </a:rPr>
            </a:br>
            <a:br>
              <a:rPr lang="en-IN" sz="2000" dirty="0">
                <a:effectLst/>
                <a:latin typeface="Calibri" panose="020F0502020204030204" pitchFamily="34" charset="0"/>
                <a:ea typeface="Calibri" panose="020F0502020204030204" pitchFamily="34" charset="0"/>
                <a:cs typeface="Calibri" panose="020F0502020204030204" pitchFamily="34" charset="0"/>
              </a:rPr>
            </a:br>
            <a:r>
              <a:rPr lang="en-IN"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Prerequisites:</a:t>
            </a:r>
            <a:endParaRPr lang="en-IN" sz="2000" dirty="0">
              <a:effectLst/>
              <a:latin typeface="Calibri" panose="020F0502020204030204" pitchFamily="34" charset="0"/>
              <a:ea typeface="Calibri" panose="020F0502020204030204" pitchFamily="34" charset="0"/>
              <a:cs typeface="Latha" panose="020B0604020202020204" pitchFamily="34" charset="0"/>
            </a:endParaRPr>
          </a:p>
          <a:p>
            <a:pPr marL="0" indent="0">
              <a:lnSpc>
                <a:spcPct val="115000"/>
              </a:lnSpc>
              <a:spcAft>
                <a:spcPts val="800"/>
              </a:spcAft>
              <a:buNone/>
              <a:tabLst>
                <a:tab pos="1628775" algn="l"/>
              </a:tabLst>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AWS Account: You need an AWS account with sufficient permissions to create IAM users, EC2 instances, and AWS IoT Greengrass resources.</a:t>
            </a:r>
            <a:endParaRPr lang="en-IN" sz="2000" dirty="0">
              <a:effectLst/>
              <a:latin typeface="Calibri" panose="020F0502020204030204" pitchFamily="34" charset="0"/>
              <a:ea typeface="Calibri" panose="020F0502020204030204" pitchFamily="34" charset="0"/>
              <a:cs typeface="Latha" panose="020B0604020202020204" pitchFamily="34" charset="0"/>
            </a:endParaRPr>
          </a:p>
          <a:p>
            <a:pPr marL="0" indent="0">
              <a:lnSpc>
                <a:spcPct val="115000"/>
              </a:lnSpc>
              <a:spcAft>
                <a:spcPts val="800"/>
              </a:spcAft>
              <a:buNone/>
              <a:tabLst>
                <a:tab pos="1628775" algn="l"/>
              </a:tabLst>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 AWS EC2 Instance: Launch an EC2 instance and connect to it using SSH.</a:t>
            </a:r>
            <a:endParaRPr lang="en-IN" sz="2000" dirty="0">
              <a:effectLst/>
              <a:latin typeface="Calibri" panose="020F0502020204030204" pitchFamily="34" charset="0"/>
              <a:ea typeface="Calibri" panose="020F0502020204030204" pitchFamily="34" charset="0"/>
              <a:cs typeface="Latha" panose="020B0604020202020204" pitchFamily="34" charset="0"/>
            </a:endParaRPr>
          </a:p>
          <a:p>
            <a:pPr marL="0" indent="0">
              <a:lnSpc>
                <a:spcPct val="115000"/>
              </a:lnSpc>
              <a:spcAft>
                <a:spcPts val="800"/>
              </a:spcAft>
              <a:buNone/>
              <a:tabLst>
                <a:tab pos="1628775" algn="l"/>
              </a:tabLst>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 AWS CLI: Install and configure the AWS CLI on your EC2 instance.</a:t>
            </a:r>
            <a:endParaRPr lang="en-IN" sz="2000" dirty="0">
              <a:effectLst/>
              <a:latin typeface="Calibri" panose="020F0502020204030204" pitchFamily="34" charset="0"/>
              <a:ea typeface="Calibri" panose="020F0502020204030204" pitchFamily="34" charset="0"/>
              <a:cs typeface="Latha" panose="020B0604020202020204" pitchFamily="34" charset="0"/>
            </a:endParaRPr>
          </a:p>
          <a:p>
            <a:pPr marL="0" indent="0">
              <a:lnSpc>
                <a:spcPct val="115000"/>
              </a:lnSpc>
              <a:spcAft>
                <a:spcPts val="800"/>
              </a:spcAft>
              <a:buNone/>
              <a:tabLst>
                <a:tab pos="1628775" algn="l"/>
              </a:tabLst>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 AWS IoT Greengrass Group: Create an AWS IoT Greengrass Group in your AWS account.</a:t>
            </a:r>
            <a:endParaRPr lang="en-IN" dirty="0"/>
          </a:p>
        </p:txBody>
      </p:sp>
    </p:spTree>
    <p:extLst>
      <p:ext uri="{BB962C8B-B14F-4D97-AF65-F5344CB8AC3E}">
        <p14:creationId xmlns:p14="http://schemas.microsoft.com/office/powerpoint/2010/main" val="275278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F0BF-1434-8D4C-C41A-86AC60CF0B19}"/>
              </a:ext>
            </a:extLst>
          </p:cNvPr>
          <p:cNvSpPr>
            <a:spLocks noGrp="1"/>
          </p:cNvSpPr>
          <p:nvPr>
            <p:ph type="title"/>
          </p:nvPr>
        </p:nvSpPr>
        <p:spPr/>
        <p:txBody>
          <a:bodyPr/>
          <a:lstStyle/>
          <a:p>
            <a:r>
              <a:rPr lang="en-US" dirty="0"/>
              <a:t>Demo </a:t>
            </a:r>
            <a:endParaRPr lang="en-IN" dirty="0"/>
          </a:p>
        </p:txBody>
      </p:sp>
      <p:sp>
        <p:nvSpPr>
          <p:cNvPr id="3" name="Content Placeholder 2">
            <a:extLst>
              <a:ext uri="{FF2B5EF4-FFF2-40B4-BE49-F238E27FC236}">
                <a16:creationId xmlns:a16="http://schemas.microsoft.com/office/drawing/2014/main" id="{3FA0077A-0CFD-DB20-2FDF-F1F64D4FA3C7}"/>
              </a:ext>
            </a:extLst>
          </p:cNvPr>
          <p:cNvSpPr>
            <a:spLocks noGrp="1"/>
          </p:cNvSpPr>
          <p:nvPr>
            <p:ph idx="1"/>
          </p:nvPr>
        </p:nvSpPr>
        <p:spPr>
          <a:xfrm>
            <a:off x="1097280" y="1845734"/>
            <a:ext cx="10058400" cy="1175762"/>
          </a:xfrm>
        </p:spPr>
        <p:txBody>
          <a:bodyPr>
            <a:normAutofit fontScale="62500" lnSpcReduction="20000"/>
          </a:bodyPr>
          <a:lstStyle/>
          <a:p>
            <a:pPr marL="0" indent="0">
              <a:lnSpc>
                <a:spcPct val="115000"/>
              </a:lnSpc>
              <a:spcAft>
                <a:spcPts val="800"/>
              </a:spcAft>
              <a:buNone/>
              <a:tabLst>
                <a:tab pos="1628775" algn="l"/>
              </a:tabLst>
            </a:pPr>
            <a:r>
              <a:rPr lang="en-IN" sz="2000" b="1" dirty="0">
                <a:effectLst/>
                <a:latin typeface="Calibri" panose="020F0502020204030204" pitchFamily="34" charset="0"/>
                <a:ea typeface="Calibri" panose="020F0502020204030204" pitchFamily="34" charset="0"/>
                <a:cs typeface="Calibri" panose="020F0502020204030204" pitchFamily="34" charset="0"/>
              </a:rPr>
              <a:t>Steps:</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2000" dirty="0">
              <a:effectLst/>
              <a:latin typeface="Calibri" panose="020F0502020204030204" pitchFamily="34" charset="0"/>
              <a:ea typeface="Calibri" panose="020F0502020204030204" pitchFamily="34" charset="0"/>
              <a:cs typeface="Latha" panose="020B0604020202020204" pitchFamily="34" charset="0"/>
            </a:endParaRPr>
          </a:p>
          <a:p>
            <a:pPr marL="0" indent="0">
              <a:lnSpc>
                <a:spcPct val="115000"/>
              </a:lnSpc>
              <a:spcAft>
                <a:spcPts val="800"/>
              </a:spcAft>
              <a:buNone/>
              <a:tabLst>
                <a:tab pos="1628775" algn="l"/>
              </a:tabLst>
            </a:pPr>
            <a:r>
              <a:rPr lang="en-IN"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1: Connect to the EC2 Instance</a:t>
            </a:r>
          </a:p>
          <a:p>
            <a:pPr marL="0" indent="0">
              <a:lnSpc>
                <a:spcPct val="115000"/>
              </a:lnSpc>
              <a:spcAft>
                <a:spcPts val="800"/>
              </a:spcAft>
              <a:buNone/>
              <a:tabLst>
                <a:tab pos="1628775" algn="l"/>
              </a:tabLst>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20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4" name="Picture 3">
            <a:extLst>
              <a:ext uri="{FF2B5EF4-FFF2-40B4-BE49-F238E27FC236}">
                <a16:creationId xmlns:a16="http://schemas.microsoft.com/office/drawing/2014/main" id="{1ED007D5-B926-CBCD-FBF8-333DB6A99A75}"/>
              </a:ext>
            </a:extLst>
          </p:cNvPr>
          <p:cNvPicPr>
            <a:picLocks noChangeAspect="1"/>
          </p:cNvPicPr>
          <p:nvPr/>
        </p:nvPicPr>
        <p:blipFill>
          <a:blip r:embed="rId2"/>
          <a:stretch>
            <a:fillRect/>
          </a:stretch>
        </p:blipFill>
        <p:spPr>
          <a:xfrm>
            <a:off x="1097280" y="2656115"/>
            <a:ext cx="9121655" cy="3502520"/>
          </a:xfrm>
          <a:prstGeom prst="rect">
            <a:avLst/>
          </a:prstGeom>
        </p:spPr>
      </p:pic>
    </p:spTree>
    <p:extLst>
      <p:ext uri="{BB962C8B-B14F-4D97-AF65-F5344CB8AC3E}">
        <p14:creationId xmlns:p14="http://schemas.microsoft.com/office/powerpoint/2010/main" val="403533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F0BF-1434-8D4C-C41A-86AC60CF0B19}"/>
              </a:ext>
            </a:extLst>
          </p:cNvPr>
          <p:cNvSpPr>
            <a:spLocks noGrp="1"/>
          </p:cNvSpPr>
          <p:nvPr>
            <p:ph type="title"/>
          </p:nvPr>
        </p:nvSpPr>
        <p:spPr/>
        <p:txBody>
          <a:bodyPr/>
          <a:lstStyle/>
          <a:p>
            <a:r>
              <a:rPr lang="en-US" dirty="0"/>
              <a:t>Demo </a:t>
            </a:r>
            <a:endParaRPr lang="en-IN" dirty="0"/>
          </a:p>
        </p:txBody>
      </p:sp>
      <p:sp>
        <p:nvSpPr>
          <p:cNvPr id="3" name="Content Placeholder 2">
            <a:extLst>
              <a:ext uri="{FF2B5EF4-FFF2-40B4-BE49-F238E27FC236}">
                <a16:creationId xmlns:a16="http://schemas.microsoft.com/office/drawing/2014/main" id="{3FA0077A-0CFD-DB20-2FDF-F1F64D4FA3C7}"/>
              </a:ext>
            </a:extLst>
          </p:cNvPr>
          <p:cNvSpPr>
            <a:spLocks noGrp="1"/>
          </p:cNvSpPr>
          <p:nvPr>
            <p:ph idx="1"/>
          </p:nvPr>
        </p:nvSpPr>
        <p:spPr>
          <a:xfrm>
            <a:off x="315400" y="1858987"/>
            <a:ext cx="11691069" cy="1987299"/>
          </a:xfrm>
        </p:spPr>
        <p:txBody>
          <a:bodyPr>
            <a:normAutofit fontScale="85000" lnSpcReduction="20000"/>
          </a:bodyPr>
          <a:lstStyle/>
          <a:p>
            <a:pPr marL="0" indent="0">
              <a:lnSpc>
                <a:spcPct val="115000"/>
              </a:lnSpc>
              <a:spcAft>
                <a:spcPts val="800"/>
              </a:spcAft>
              <a:buNone/>
              <a:tabLst>
                <a:tab pos="1628775" algn="l"/>
              </a:tabLst>
            </a:pPr>
            <a:r>
              <a:rPr lang="en-IN" sz="1800" b="1" dirty="0">
                <a:effectLst/>
                <a:latin typeface="Calibri" panose="020F0502020204030204" pitchFamily="34" charset="0"/>
                <a:ea typeface="Calibri" panose="020F0502020204030204" pitchFamily="34" charset="0"/>
                <a:cs typeface="Calibri" panose="020F0502020204030204" pitchFamily="34" charset="0"/>
              </a:rPr>
              <a:t>Steps:</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lnSpc>
                <a:spcPct val="115000"/>
              </a:lnSpc>
              <a:spcAft>
                <a:spcPts val="800"/>
              </a:spcAft>
              <a:buNone/>
              <a:tabLst>
                <a:tab pos="1628775" algn="l"/>
              </a:tabLs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2: Create IAM User to Provision Device</a:t>
            </a:r>
            <a:r>
              <a:rPr lang="en-IN" sz="1800" b="1" dirty="0">
                <a:solidFill>
                  <a:srgbClr val="000000"/>
                </a:solidFill>
                <a:latin typeface="Calibri" panose="020F0502020204030204" pitchFamily="34" charset="0"/>
                <a:ea typeface="Calibri" panose="020F0502020204030204" pitchFamily="34" charset="0"/>
                <a:cs typeface="Calibri" panose="020F0502020204030204" pitchFamily="34" charset="0"/>
              </a:rPr>
              <a:t> and obtain the credentials</a:t>
            </a:r>
          </a:p>
          <a:p>
            <a:pPr marL="0" indent="0">
              <a:lnSpc>
                <a:spcPct val="115000"/>
              </a:lnSpc>
              <a:spcAft>
                <a:spcPts val="800"/>
              </a:spcAft>
              <a:buNone/>
              <a:tabLst>
                <a:tab pos="1628775" algn="l"/>
              </a:tabLs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3: Install Java on the EC2 Instance</a:t>
            </a:r>
          </a:p>
          <a:p>
            <a:pPr lvl="1">
              <a:lnSpc>
                <a:spcPct val="115000"/>
              </a:lnSpc>
              <a:spcAft>
                <a:spcPts val="800"/>
              </a:spcAft>
              <a:tabLst>
                <a:tab pos="1628775"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Install Java on the machine based on the operating system</a:t>
            </a:r>
          </a:p>
          <a:p>
            <a:pPr lvl="1">
              <a:lnSpc>
                <a:spcPct val="115000"/>
              </a:lnSpc>
              <a:spcAft>
                <a:spcPts val="800"/>
              </a:spcAft>
              <a:tabLst>
                <a:tab pos="1628775"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Che</a:t>
            </a:r>
            <a:r>
              <a:rPr lang="en-IN" sz="1800" dirty="0">
                <a:solidFill>
                  <a:srgbClr val="000000"/>
                </a:solidFill>
                <a:latin typeface="Calibri" panose="020F0502020204030204" pitchFamily="34" charset="0"/>
                <a:ea typeface="Calibri" panose="020F0502020204030204" pitchFamily="34" charset="0"/>
                <a:cs typeface="Calibri" panose="020F0502020204030204" pitchFamily="34" charset="0"/>
              </a:rPr>
              <a:t>ck the installation status</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4" name="Picture 3">
            <a:extLst>
              <a:ext uri="{FF2B5EF4-FFF2-40B4-BE49-F238E27FC236}">
                <a16:creationId xmlns:a16="http://schemas.microsoft.com/office/drawing/2014/main" id="{35B9119B-D3EE-3F2B-24CA-025C5BB11052}"/>
              </a:ext>
            </a:extLst>
          </p:cNvPr>
          <p:cNvPicPr>
            <a:picLocks noChangeAspect="1"/>
          </p:cNvPicPr>
          <p:nvPr/>
        </p:nvPicPr>
        <p:blipFill>
          <a:blip r:embed="rId2"/>
          <a:stretch>
            <a:fillRect/>
          </a:stretch>
        </p:blipFill>
        <p:spPr>
          <a:xfrm>
            <a:off x="1497496" y="3846286"/>
            <a:ext cx="9756755" cy="2427943"/>
          </a:xfrm>
          <a:prstGeom prst="rect">
            <a:avLst/>
          </a:prstGeom>
        </p:spPr>
      </p:pic>
    </p:spTree>
    <p:extLst>
      <p:ext uri="{BB962C8B-B14F-4D97-AF65-F5344CB8AC3E}">
        <p14:creationId xmlns:p14="http://schemas.microsoft.com/office/powerpoint/2010/main" val="1497347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F0BF-1434-8D4C-C41A-86AC60CF0B19}"/>
              </a:ext>
            </a:extLst>
          </p:cNvPr>
          <p:cNvSpPr>
            <a:spLocks noGrp="1"/>
          </p:cNvSpPr>
          <p:nvPr>
            <p:ph type="title"/>
          </p:nvPr>
        </p:nvSpPr>
        <p:spPr/>
        <p:txBody>
          <a:bodyPr/>
          <a:lstStyle/>
          <a:p>
            <a:r>
              <a:rPr lang="en-US" dirty="0"/>
              <a:t>Demo </a:t>
            </a:r>
            <a:endParaRPr lang="en-IN" dirty="0"/>
          </a:p>
        </p:txBody>
      </p:sp>
      <p:sp>
        <p:nvSpPr>
          <p:cNvPr id="3" name="Content Placeholder 2">
            <a:extLst>
              <a:ext uri="{FF2B5EF4-FFF2-40B4-BE49-F238E27FC236}">
                <a16:creationId xmlns:a16="http://schemas.microsoft.com/office/drawing/2014/main" id="{3FA0077A-0CFD-DB20-2FDF-F1F64D4FA3C7}"/>
              </a:ext>
            </a:extLst>
          </p:cNvPr>
          <p:cNvSpPr>
            <a:spLocks noGrp="1"/>
          </p:cNvSpPr>
          <p:nvPr>
            <p:ph idx="1"/>
          </p:nvPr>
        </p:nvSpPr>
        <p:spPr>
          <a:xfrm>
            <a:off x="315400" y="1858987"/>
            <a:ext cx="11691069" cy="1772109"/>
          </a:xfrm>
        </p:spPr>
        <p:txBody>
          <a:bodyPr>
            <a:normAutofit fontScale="77500" lnSpcReduction="20000"/>
          </a:bodyPr>
          <a:lstStyle/>
          <a:p>
            <a:pPr marL="0" indent="0">
              <a:lnSpc>
                <a:spcPct val="115000"/>
              </a:lnSpc>
              <a:spcAft>
                <a:spcPts val="800"/>
              </a:spcAft>
              <a:buNone/>
              <a:tabLst>
                <a:tab pos="1628775" algn="l"/>
              </a:tabLst>
            </a:pPr>
            <a:r>
              <a:rPr lang="en-IN" sz="1800" b="1" dirty="0">
                <a:effectLst/>
                <a:latin typeface="Calibri" panose="020F0502020204030204" pitchFamily="34" charset="0"/>
                <a:ea typeface="Calibri" panose="020F0502020204030204" pitchFamily="34" charset="0"/>
                <a:cs typeface="Calibri" panose="020F0502020204030204" pitchFamily="34" charset="0"/>
              </a:rPr>
              <a:t>Steps:</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lnSpc>
                <a:spcPct val="115000"/>
              </a:lnSpc>
              <a:spcAft>
                <a:spcPts val="800"/>
              </a:spcAft>
              <a:buNone/>
              <a:tabLst>
                <a:tab pos="1628775" algn="l"/>
              </a:tabLs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4: Install and run GGv2 on the EC2 Instance</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lvl="1">
              <a:lnSpc>
                <a:spcPct val="115000"/>
              </a:lnSpc>
              <a:spcAft>
                <a:spcPts val="800"/>
              </a:spcAft>
              <a:tabLst>
                <a:tab pos="1628775" algn="l"/>
              </a:tabLst>
            </a:pPr>
            <a:r>
              <a:rPr lang="en-US" sz="1800" b="0" i="0" dirty="0">
                <a:solidFill>
                  <a:srgbClr val="16191F"/>
                </a:solidFill>
                <a:effectLst/>
              </a:rPr>
              <a:t>Provide the access key ID and secret access key for your IAM user in the EC2</a:t>
            </a:r>
          </a:p>
          <a:p>
            <a:pPr lvl="1">
              <a:lnSpc>
                <a:spcPct val="115000"/>
              </a:lnSpc>
              <a:spcAft>
                <a:spcPts val="800"/>
              </a:spcAft>
              <a:tabLst>
                <a:tab pos="1628775" algn="l"/>
              </a:tabLst>
            </a:pPr>
            <a:r>
              <a:rPr lang="en-US" sz="1800" b="0" i="0" dirty="0">
                <a:solidFill>
                  <a:srgbClr val="16191F"/>
                </a:solidFill>
                <a:effectLst/>
              </a:rPr>
              <a:t>In AWS IoT Greengrass service select setup one core device and update the necessary details</a:t>
            </a:r>
          </a:p>
          <a:p>
            <a:pPr lvl="1">
              <a:lnSpc>
                <a:spcPct val="115000"/>
              </a:lnSpc>
              <a:spcAft>
                <a:spcPts val="800"/>
              </a:spcAft>
              <a:tabLst>
                <a:tab pos="1628775" algn="l"/>
              </a:tabLst>
            </a:pPr>
            <a:r>
              <a:rPr lang="en-US" sz="1800" dirty="0">
                <a:solidFill>
                  <a:srgbClr val="16191F"/>
                </a:solidFill>
                <a:effectLst/>
                <a:ea typeface="Calibri" panose="020F0502020204030204" pitchFamily="34" charset="0"/>
                <a:cs typeface="Latha" panose="020B0604020202020204" pitchFamily="34" charset="0"/>
              </a:rPr>
              <a:t>Using the commands provided there, download and run GGv2 on the EC2 based on the operating system</a:t>
            </a:r>
            <a:endParaRPr lang="en-IN" sz="1800" dirty="0">
              <a:effectLst/>
              <a:ea typeface="Calibri" panose="020F0502020204030204" pitchFamily="34" charset="0"/>
              <a:cs typeface="Latha" panose="020B0604020202020204" pitchFamily="34" charset="0"/>
            </a:endParaRPr>
          </a:p>
        </p:txBody>
      </p:sp>
      <p:pic>
        <p:nvPicPr>
          <p:cNvPr id="5" name="Picture 4">
            <a:extLst>
              <a:ext uri="{FF2B5EF4-FFF2-40B4-BE49-F238E27FC236}">
                <a16:creationId xmlns:a16="http://schemas.microsoft.com/office/drawing/2014/main" id="{071E05E0-8BD3-00AD-A656-7063F5036251}"/>
              </a:ext>
            </a:extLst>
          </p:cNvPr>
          <p:cNvPicPr>
            <a:picLocks noChangeAspect="1"/>
          </p:cNvPicPr>
          <p:nvPr/>
        </p:nvPicPr>
        <p:blipFill>
          <a:blip r:embed="rId2"/>
          <a:stretch>
            <a:fillRect/>
          </a:stretch>
        </p:blipFill>
        <p:spPr>
          <a:xfrm>
            <a:off x="1883896" y="3631096"/>
            <a:ext cx="9059875" cy="2551990"/>
          </a:xfrm>
          <a:prstGeom prst="rect">
            <a:avLst/>
          </a:prstGeom>
        </p:spPr>
      </p:pic>
    </p:spTree>
    <p:extLst>
      <p:ext uri="{BB962C8B-B14F-4D97-AF65-F5344CB8AC3E}">
        <p14:creationId xmlns:p14="http://schemas.microsoft.com/office/powerpoint/2010/main" val="93123008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16</TotalTime>
  <Words>596</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Retrospect</vt:lpstr>
      <vt:lpstr>AWS Greengrass Demo </vt:lpstr>
      <vt:lpstr>Agenda</vt:lpstr>
      <vt:lpstr>Introduction</vt:lpstr>
      <vt:lpstr>Components</vt:lpstr>
      <vt:lpstr>Setting up AWS Greengrass</vt:lpstr>
      <vt:lpstr>Demo </vt:lpstr>
      <vt:lpstr>Demo </vt:lpstr>
      <vt:lpstr>Demo </vt:lpstr>
      <vt:lpstr>Demo </vt:lpstr>
      <vt:lpstr>Demo </vt:lpstr>
      <vt:lpstr>Demo </vt:lpstr>
      <vt:lpstr>Demo </vt:lpstr>
      <vt:lpstr>Demo </vt:lpstr>
      <vt:lpstr>Demo </vt:lpstr>
      <vt:lpstr>Demo </vt:lpstr>
      <vt:lpstr>Demo </vt:lpstr>
      <vt:lpstr>Demo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Greengrass Demo </dc:title>
  <dc:creator>Akash .M</dc:creator>
  <cp:lastModifiedBy>Akash .M</cp:lastModifiedBy>
  <cp:revision>1</cp:revision>
  <dcterms:created xsi:type="dcterms:W3CDTF">2023-10-18T05:32:55Z</dcterms:created>
  <dcterms:modified xsi:type="dcterms:W3CDTF">2023-10-18T06:10:28Z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3bb46c77-3b58-4101-b463-cd3b3d516e4a_Enabled">
    <vt:lpwstr>true</vt:lpwstr>
  </property>
  <property fmtid="{D5CDD505-2E9C-101B-9397-08002B2CF9AE}" pid="4" name="MSIP_Label_3bb46c77-3b58-4101-b463-cd3b3d516e4a_SetDate">
    <vt:lpwstr>2023-10-18T05:53:50Z</vt:lpwstr>
  </property>
  <property fmtid="{D5CDD505-2E9C-101B-9397-08002B2CF9AE}" pid="5" name="MSIP_Label_3bb46c77-3b58-4101-b463-cd3b3d516e4a_Method">
    <vt:lpwstr>Privileged</vt:lpwstr>
  </property>
  <property fmtid="{D5CDD505-2E9C-101B-9397-08002B2CF9AE}" pid="6" name="MSIP_Label_3bb46c77-3b58-4101-b463-cd3b3d516e4a_Name">
    <vt:lpwstr>Non-Business</vt:lpwstr>
  </property>
  <property fmtid="{D5CDD505-2E9C-101B-9397-08002B2CF9AE}" pid="7" name="MSIP_Label_3bb46c77-3b58-4101-b463-cd3b3d516e4a_SiteId">
    <vt:lpwstr>311b3378-8e8a-4b5e-a33f-e80a3d8ba60a</vt:lpwstr>
  </property>
  <property fmtid="{D5CDD505-2E9C-101B-9397-08002B2CF9AE}" pid="8" name="MSIP_Label_3bb46c77-3b58-4101-b463-cd3b3d516e4a_ActionId">
    <vt:lpwstr>fcb40572-ae2a-4386-bb84-be0350ac8b85</vt:lpwstr>
  </property>
  <property fmtid="{D5CDD505-2E9C-101B-9397-08002B2CF9AE}" pid="9" name="MSIP_Label_3bb46c77-3b58-4101-b463-cd3b3d516e4a_ContentBits">
    <vt:lpwstr>0</vt:lpwstr>
  </property>
</Properties>
</file>