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71" r:id="rId5"/>
    <p:sldId id="275" r:id="rId6"/>
    <p:sldId id="274" r:id="rId7"/>
    <p:sldId id="272" r:id="rId8"/>
    <p:sldId id="273" r:id="rId9"/>
    <p:sldId id="270" r:id="rId10"/>
    <p:sldId id="269" r:id="rId11"/>
    <p:sldId id="267" r:id="rId12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79" y="-65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9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2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2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4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4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4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6"/>
            <a:ext cx="56562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1535116"/>
            <a:ext cx="56584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273052"/>
            <a:ext cx="4211638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5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3"/>
            <a:ext cx="76809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41"/>
            <a:ext cx="768096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9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4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4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4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4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V1</a:t>
            </a:r>
            <a:r>
              <a:rPr lang="en-US" sz="2400" dirty="0" smtClean="0"/>
              <a:t> [#MAC = 5144] [</a:t>
            </a:r>
            <a:r>
              <a:rPr lang="en-US" sz="2400" b="1" dirty="0" smtClean="0">
                <a:solidFill>
                  <a:srgbClr val="0000FF"/>
                </a:solidFill>
              </a:rPr>
              <a:t>Released to AI Zoom</a:t>
            </a:r>
            <a:r>
              <a:rPr lang="en-US" sz="2400" dirty="0" smtClean="0"/>
              <a:t>]</a:t>
            </a:r>
            <a:endParaRPr lang="en-IN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3048000"/>
            <a:ext cx="10488064" cy="2816101"/>
            <a:chOff x="1371600" y="2594099"/>
            <a:chExt cx="10488064" cy="3197101"/>
          </a:xfrm>
        </p:grpSpPr>
        <p:sp>
          <p:nvSpPr>
            <p:cNvPr id="5" name="Rectangle 4"/>
            <p:cNvSpPr/>
            <p:nvPr/>
          </p:nvSpPr>
          <p:spPr>
            <a:xfrm>
              <a:off x="1752600" y="43053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1x16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3880" y="3717476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33880" y="4893132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3x1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>
              <a:stCxn id="5" idx="3"/>
              <a:endCxn id="6" idx="1"/>
            </p:cNvCxnSpPr>
            <p:nvPr/>
          </p:nvCxnSpPr>
          <p:spPr>
            <a:xfrm flipV="1">
              <a:off x="2393240" y="4158346"/>
              <a:ext cx="640640" cy="5878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3"/>
              <a:endCxn id="7" idx="1"/>
            </p:cNvCxnSpPr>
            <p:nvPr/>
          </p:nvCxnSpPr>
          <p:spPr>
            <a:xfrm>
              <a:off x="2393240" y="4746171"/>
              <a:ext cx="640640" cy="5878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816884" y="4525737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hape 13"/>
            <p:cNvCxnSpPr>
              <a:stCxn id="6" idx="3"/>
              <a:endCxn id="12" idx="0"/>
            </p:cNvCxnSpPr>
            <p:nvPr/>
          </p:nvCxnSpPr>
          <p:spPr>
            <a:xfrm>
              <a:off x="3674516" y="4158347"/>
              <a:ext cx="355911" cy="3673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7" idx="3"/>
              <a:endCxn id="12" idx="4"/>
            </p:cNvCxnSpPr>
            <p:nvPr/>
          </p:nvCxnSpPr>
          <p:spPr>
            <a:xfrm flipV="1">
              <a:off x="3674516" y="4966610"/>
              <a:ext cx="355911" cy="3673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495800" y="43053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2" idx="6"/>
              <a:endCxn id="23" idx="1"/>
            </p:cNvCxnSpPr>
            <p:nvPr/>
          </p:nvCxnSpPr>
          <p:spPr>
            <a:xfrm>
              <a:off x="4243978" y="4746173"/>
              <a:ext cx="25182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440306" y="4525737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3" idx="3"/>
              <a:endCxn id="26" idx="2"/>
            </p:cNvCxnSpPr>
            <p:nvPr/>
          </p:nvCxnSpPr>
          <p:spPr>
            <a:xfrm>
              <a:off x="5136440" y="4746173"/>
              <a:ext cx="303866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5" idx="3"/>
              <a:endCxn id="26" idx="0"/>
            </p:cNvCxnSpPr>
            <p:nvPr/>
          </p:nvCxnSpPr>
          <p:spPr>
            <a:xfrm flipV="1">
              <a:off x="2393240" y="4525737"/>
              <a:ext cx="3260613" cy="220436"/>
            </a:xfrm>
            <a:prstGeom prst="bentConnector4">
              <a:avLst>
                <a:gd name="adj1" fmla="val 5084"/>
                <a:gd name="adj2" fmla="val 571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650475" y="4532744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hape 81"/>
            <p:cNvCxnSpPr>
              <a:stCxn id="26" idx="6"/>
              <a:endCxn id="77" idx="0"/>
            </p:cNvCxnSpPr>
            <p:nvPr/>
          </p:nvCxnSpPr>
          <p:spPr>
            <a:xfrm flipV="1">
              <a:off x="5867400" y="4532744"/>
              <a:ext cx="1996622" cy="213429"/>
            </a:xfrm>
            <a:prstGeom prst="bentConnector4">
              <a:avLst>
                <a:gd name="adj1" fmla="val 4406"/>
                <a:gd name="adj2" fmla="val 5955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9295835" y="4314537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d2s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6435" y="4311240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8x1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7" idx="3"/>
              <a:endCxn id="89" idx="1"/>
            </p:cNvCxnSpPr>
            <p:nvPr/>
          </p:nvCxnSpPr>
          <p:spPr>
            <a:xfrm flipV="1">
              <a:off x="9022075" y="4755409"/>
              <a:ext cx="273760" cy="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9" idx="3"/>
              <a:endCxn id="90" idx="1"/>
            </p:cNvCxnSpPr>
            <p:nvPr/>
          </p:nvCxnSpPr>
          <p:spPr>
            <a:xfrm flipV="1">
              <a:off x="9936475" y="4752112"/>
              <a:ext cx="349960" cy="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8381435" y="4317835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40x32</a:t>
              </a: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dsep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77" idx="6"/>
              <a:endCxn id="97" idx="1"/>
            </p:cNvCxnSpPr>
            <p:nvPr/>
          </p:nvCxnSpPr>
          <p:spPr>
            <a:xfrm>
              <a:off x="8077569" y="4753180"/>
              <a:ext cx="303866" cy="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386115" y="37338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24x8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86115" y="4909457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3x1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24x8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26" idx="6"/>
              <a:endCxn id="39" idx="1"/>
            </p:cNvCxnSpPr>
            <p:nvPr/>
          </p:nvCxnSpPr>
          <p:spPr>
            <a:xfrm flipV="1">
              <a:off x="5867400" y="4174673"/>
              <a:ext cx="518715" cy="57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6" idx="6"/>
              <a:endCxn id="40" idx="1"/>
            </p:cNvCxnSpPr>
            <p:nvPr/>
          </p:nvCxnSpPr>
          <p:spPr>
            <a:xfrm>
              <a:off x="5867400" y="4746173"/>
              <a:ext cx="518715" cy="6041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9" idx="3"/>
              <a:endCxn id="77" idx="2"/>
            </p:cNvCxnSpPr>
            <p:nvPr/>
          </p:nvCxnSpPr>
          <p:spPr>
            <a:xfrm>
              <a:off x="7026755" y="4174673"/>
              <a:ext cx="623720" cy="5785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40" idx="3"/>
              <a:endCxn id="77" idx="2"/>
            </p:cNvCxnSpPr>
            <p:nvPr/>
          </p:nvCxnSpPr>
          <p:spPr>
            <a:xfrm flipV="1">
              <a:off x="7026755" y="4753180"/>
              <a:ext cx="623720" cy="59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1173864" y="4544292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+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90" idx="3"/>
              <a:endCxn id="58" idx="2"/>
            </p:cNvCxnSpPr>
            <p:nvPr/>
          </p:nvCxnSpPr>
          <p:spPr>
            <a:xfrm>
              <a:off x="10927075" y="4752112"/>
              <a:ext cx="246789" cy="1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229600" y="2594099"/>
              <a:ext cx="8382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bicubic</a:t>
              </a:r>
              <a:endParaRPr lang="en-IN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1" name="Elbow Connector 60"/>
            <p:cNvCxnSpPr>
              <a:stCxn id="5" idx="1"/>
              <a:endCxn id="60" idx="1"/>
            </p:cNvCxnSpPr>
            <p:nvPr/>
          </p:nvCxnSpPr>
          <p:spPr>
            <a:xfrm rot="10800000" flipH="1">
              <a:off x="1752600" y="2936999"/>
              <a:ext cx="6477000" cy="1809174"/>
            </a:xfrm>
            <a:prstGeom prst="bentConnector3">
              <a:avLst>
                <a:gd name="adj1" fmla="val -35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60" idx="3"/>
              <a:endCxn id="58" idx="0"/>
            </p:cNvCxnSpPr>
            <p:nvPr/>
          </p:nvCxnSpPr>
          <p:spPr>
            <a:xfrm>
              <a:off x="9067800" y="2936999"/>
              <a:ext cx="2319611" cy="16072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</p:cNvCxnSpPr>
            <p:nvPr/>
          </p:nvCxnSpPr>
          <p:spPr>
            <a:xfrm>
              <a:off x="11600958" y="4764728"/>
              <a:ext cx="258706" cy="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5" idx="1"/>
            </p:cNvCxnSpPr>
            <p:nvPr/>
          </p:nvCxnSpPr>
          <p:spPr>
            <a:xfrm flipV="1">
              <a:off x="1371600" y="4746173"/>
              <a:ext cx="381000" cy="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37.05 / 0.9558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32.65 / 0.9085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31.54 / 0.8908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35.24 / 0.9334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31.78 / 0.8889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30.91 / 0.8712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34.81 / 0.9379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28.64 / 0.8206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30.22 / 0.8820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31.87</a:t>
                      </a:r>
                      <a:r>
                        <a:rPr lang="en-US" sz="1200" baseline="0" dirty="0" smtClean="0"/>
                        <a:t> / 0.8916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27.03 / 0.7790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29.21 / 0.8518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30.67 / 0.8675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27.61 / 0.7556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26.99 / 0.7144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29.87 / 0.8421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27.20 / 0.7386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26.71 / 0.6972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28.68 / 0.8319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24.16 / 0.6722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25.64 / 0.6897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27.03 / 0.7769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23.23 / 0.6368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25.10 / 0.6623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dirty="0" smtClean="0"/>
              <a:t> [#MAC =2240]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54199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080" y="4971589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9080" y="586825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88440" y="5307837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88440" y="5756166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94590" y="55880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369720" y="5307838"/>
            <a:ext cx="538417" cy="280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369720" y="5924291"/>
            <a:ext cx="538417" cy="28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43400" y="54199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4121684" y="5756167"/>
            <a:ext cx="2217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14877" y="55880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3"/>
            <a:endCxn id="26" idx="2"/>
          </p:cNvCxnSpPr>
          <p:nvPr/>
        </p:nvCxnSpPr>
        <p:spPr>
          <a:xfrm>
            <a:off x="4984040" y="5756167"/>
            <a:ext cx="33083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3"/>
            <a:endCxn id="26" idx="0"/>
          </p:cNvCxnSpPr>
          <p:nvPr/>
        </p:nvCxnSpPr>
        <p:spPr>
          <a:xfrm flipV="1">
            <a:off x="2088440" y="5588043"/>
            <a:ext cx="3439984" cy="168124"/>
          </a:xfrm>
          <a:prstGeom prst="bentConnector4">
            <a:avLst>
              <a:gd name="adj1" fmla="val 4473"/>
              <a:gd name="adj2" fmla="val 594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475771" y="540849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66371" y="540597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158" idx="2"/>
          </p:cNvCxnSpPr>
          <p:nvPr/>
        </p:nvCxnSpPr>
        <p:spPr>
          <a:xfrm flipV="1">
            <a:off x="8413040" y="5739960"/>
            <a:ext cx="303866" cy="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116411" y="5742225"/>
            <a:ext cx="349960" cy="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772400" y="541100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1353800" y="558372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107011" y="5742225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58200" y="2743200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502360" y="3004728"/>
            <a:ext cx="7955840" cy="2748373"/>
          </a:xfrm>
          <a:prstGeom prst="bentConnector3">
            <a:avLst>
              <a:gd name="adj1" fmla="val -2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296400" y="3004727"/>
            <a:ext cx="2270947" cy="2578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1780894" y="5751847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43000" y="5753100"/>
            <a:ext cx="30480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0" idx="6"/>
            <a:endCxn id="97" idx="1"/>
          </p:cNvCxnSpPr>
          <p:nvPr/>
        </p:nvCxnSpPr>
        <p:spPr>
          <a:xfrm flipV="1">
            <a:off x="7391400" y="5747255"/>
            <a:ext cx="381000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60" y="5410200"/>
            <a:ext cx="64064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0" y="5742708"/>
            <a:ext cx="34996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5" idx="3"/>
            <a:endCxn id="49" idx="1"/>
          </p:cNvCxnSpPr>
          <p:nvPr/>
        </p:nvCxnSpPr>
        <p:spPr>
          <a:xfrm flipV="1">
            <a:off x="2088440" y="4222449"/>
            <a:ext cx="1492960" cy="1533718"/>
          </a:xfrm>
          <a:prstGeom prst="bentConnector3">
            <a:avLst>
              <a:gd name="adj1" fmla="val 1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3581400" y="388620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91355" y="541943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26" idx="6"/>
            <a:endCxn id="83" idx="1"/>
          </p:cNvCxnSpPr>
          <p:nvPr/>
        </p:nvCxnSpPr>
        <p:spPr>
          <a:xfrm flipV="1">
            <a:off x="5741971" y="5755685"/>
            <a:ext cx="249384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3"/>
            <a:endCxn id="100" idx="2"/>
          </p:cNvCxnSpPr>
          <p:nvPr/>
        </p:nvCxnSpPr>
        <p:spPr>
          <a:xfrm flipV="1">
            <a:off x="6631995" y="5749196"/>
            <a:ext cx="332311" cy="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964306" y="5581072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07" name="Shape 106"/>
          <p:cNvCxnSpPr>
            <a:stCxn id="83" idx="3"/>
            <a:endCxn id="144" idx="2"/>
          </p:cNvCxnSpPr>
          <p:nvPr/>
        </p:nvCxnSpPr>
        <p:spPr>
          <a:xfrm flipV="1">
            <a:off x="6631995" y="4218272"/>
            <a:ext cx="302205" cy="1537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23" idx="3"/>
            <a:endCxn id="100" idx="4"/>
          </p:cNvCxnSpPr>
          <p:nvPr/>
        </p:nvCxnSpPr>
        <p:spPr>
          <a:xfrm>
            <a:off x="4984040" y="5756167"/>
            <a:ext cx="2193813" cy="161153"/>
          </a:xfrm>
          <a:prstGeom prst="bentConnector4">
            <a:avLst>
              <a:gd name="adj1" fmla="val 6820"/>
              <a:gd name="adj2" fmla="val 453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6934200" y="4050148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49" idx="3"/>
            <a:endCxn id="144" idx="2"/>
          </p:cNvCxnSpPr>
          <p:nvPr/>
        </p:nvCxnSpPr>
        <p:spPr>
          <a:xfrm flipV="1">
            <a:off x="4222040" y="4218272"/>
            <a:ext cx="2712160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772400" y="388620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44" idx="6"/>
            <a:endCxn id="154" idx="1"/>
          </p:cNvCxnSpPr>
          <p:nvPr/>
        </p:nvCxnSpPr>
        <p:spPr>
          <a:xfrm>
            <a:off x="7361294" y="4218272"/>
            <a:ext cx="411106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8716906" y="5571836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60" name="Shape 159"/>
          <p:cNvCxnSpPr>
            <a:stCxn id="154" idx="3"/>
            <a:endCxn id="158" idx="0"/>
          </p:cNvCxnSpPr>
          <p:nvPr/>
        </p:nvCxnSpPr>
        <p:spPr>
          <a:xfrm>
            <a:off x="8413040" y="4222449"/>
            <a:ext cx="517413" cy="134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6"/>
            <a:endCxn id="89" idx="1"/>
          </p:cNvCxnSpPr>
          <p:nvPr/>
        </p:nvCxnSpPr>
        <p:spPr>
          <a:xfrm>
            <a:off x="9144000" y="5739960"/>
            <a:ext cx="331771" cy="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dirty="0" smtClean="0"/>
              <a:t> [#MAC = 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85800" y="3985421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080" y="353709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080" y="4433755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1326440" y="3873340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1326440" y="4321669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50084" y="4153546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2607716" y="3873341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2607716" y="4489796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05200" y="3985421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177178" y="4321670"/>
            <a:ext cx="32802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373506" y="4153546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3"/>
            <a:endCxn id="26" idx="2"/>
          </p:cNvCxnSpPr>
          <p:nvPr/>
        </p:nvCxnSpPr>
        <p:spPr>
          <a:xfrm>
            <a:off x="4145840" y="4321670"/>
            <a:ext cx="22766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3"/>
            <a:endCxn id="26" idx="0"/>
          </p:cNvCxnSpPr>
          <p:nvPr/>
        </p:nvCxnSpPr>
        <p:spPr>
          <a:xfrm flipV="1">
            <a:off x="1326440" y="4153546"/>
            <a:ext cx="3260613" cy="168125"/>
          </a:xfrm>
          <a:prstGeom prst="bentConnector4">
            <a:avLst>
              <a:gd name="adj1" fmla="val 5084"/>
              <a:gd name="adj2" fmla="val 571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59506" y="4158890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2" name="Shape 81"/>
          <p:cNvCxnSpPr>
            <a:stCxn id="26" idx="6"/>
            <a:endCxn id="50" idx="0"/>
          </p:cNvCxnSpPr>
          <p:nvPr/>
        </p:nvCxnSpPr>
        <p:spPr>
          <a:xfrm flipV="1">
            <a:off x="4800600" y="4157256"/>
            <a:ext cx="3642547" cy="164415"/>
          </a:xfrm>
          <a:prstGeom prst="bentConnector4">
            <a:avLst>
              <a:gd name="adj1" fmla="val 3962"/>
              <a:gd name="adj2" fmla="val 589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856771" y="3992465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847371" y="3989951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9583011" y="4328715"/>
            <a:ext cx="2737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497411" y="4326200"/>
            <a:ext cx="3499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942371" y="3994981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64x32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8" idx="1"/>
          </p:cNvCxnSpPr>
          <p:nvPr/>
        </p:nvCxnSpPr>
        <p:spPr>
          <a:xfrm>
            <a:off x="7086600" y="4327015"/>
            <a:ext cx="273760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55360" y="354954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55360" y="444620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24x8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6" idx="6"/>
            <a:endCxn id="39" idx="1"/>
          </p:cNvCxnSpPr>
          <p:nvPr/>
        </p:nvCxnSpPr>
        <p:spPr>
          <a:xfrm flipV="1">
            <a:off x="4800600" y="3885792"/>
            <a:ext cx="654760" cy="435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6"/>
            <a:endCxn id="40" idx="1"/>
          </p:cNvCxnSpPr>
          <p:nvPr/>
        </p:nvCxnSpPr>
        <p:spPr>
          <a:xfrm>
            <a:off x="4800600" y="4321670"/>
            <a:ext cx="654760" cy="460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77" idx="2"/>
          </p:cNvCxnSpPr>
          <p:nvPr/>
        </p:nvCxnSpPr>
        <p:spPr>
          <a:xfrm>
            <a:off x="6096000" y="3885792"/>
            <a:ext cx="563506" cy="441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77" idx="2"/>
          </p:cNvCxnSpPr>
          <p:nvPr/>
        </p:nvCxnSpPr>
        <p:spPr>
          <a:xfrm flipV="1">
            <a:off x="6096000" y="4327015"/>
            <a:ext cx="563506" cy="45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734800" y="4167698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488011" y="4326200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29600" y="2680303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" idx="1"/>
            <a:endCxn id="60" idx="1"/>
          </p:cNvCxnSpPr>
          <p:nvPr/>
        </p:nvCxnSpPr>
        <p:spPr>
          <a:xfrm rot="10800000" flipH="1">
            <a:off x="685800" y="2941830"/>
            <a:ext cx="7543800" cy="1379841"/>
          </a:xfrm>
          <a:prstGeom prst="bentConnector3">
            <a:avLst>
              <a:gd name="adj1" fmla="val -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067800" y="2941830"/>
            <a:ext cx="2880547" cy="1225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2161894" y="4335822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" idx="1"/>
          </p:cNvCxnSpPr>
          <p:nvPr/>
        </p:nvCxnSpPr>
        <p:spPr>
          <a:xfrm flipV="1">
            <a:off x="304800" y="4321670"/>
            <a:ext cx="381000" cy="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360360" y="399334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229600" y="4157256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8" idx="3"/>
            <a:endCxn id="50" idx="2"/>
          </p:cNvCxnSpPr>
          <p:nvPr/>
        </p:nvCxnSpPr>
        <p:spPr>
          <a:xfrm flipV="1">
            <a:off x="8001000" y="4325380"/>
            <a:ext cx="228600" cy="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8656694" y="4325380"/>
            <a:ext cx="285677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81200" y="55759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19400" y="5737539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5" idx="3"/>
            <a:endCxn id="43" idx="1"/>
          </p:cNvCxnSpPr>
          <p:nvPr/>
        </p:nvCxnSpPr>
        <p:spPr>
          <a:xfrm>
            <a:off x="1326440" y="4321670"/>
            <a:ext cx="654760" cy="1590482"/>
          </a:xfrm>
          <a:prstGeom prst="bentConnector3">
            <a:avLst>
              <a:gd name="adj1" fmla="val 26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3" idx="1"/>
            <a:endCxn id="46" idx="0"/>
          </p:cNvCxnSpPr>
          <p:nvPr/>
        </p:nvCxnSpPr>
        <p:spPr>
          <a:xfrm rot="10800000" flipH="1">
            <a:off x="1981199" y="5737540"/>
            <a:ext cx="1051747" cy="174613"/>
          </a:xfrm>
          <a:prstGeom prst="bentConnector4">
            <a:avLst>
              <a:gd name="adj1" fmla="val -21735"/>
              <a:gd name="adj2" fmla="val 323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3"/>
            <a:endCxn id="46" idx="2"/>
          </p:cNvCxnSpPr>
          <p:nvPr/>
        </p:nvCxnSpPr>
        <p:spPr>
          <a:xfrm flipV="1">
            <a:off x="2621840" y="5905663"/>
            <a:ext cx="197560" cy="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550360" y="55759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6" idx="6"/>
            <a:endCxn id="73" idx="1"/>
          </p:cNvCxnSpPr>
          <p:nvPr/>
        </p:nvCxnSpPr>
        <p:spPr>
          <a:xfrm>
            <a:off x="3246494" y="5905663"/>
            <a:ext cx="303866" cy="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53"/>
          <p:cNvCxnSpPr>
            <a:stCxn id="73" idx="3"/>
            <a:endCxn id="50" idx="4"/>
          </p:cNvCxnSpPr>
          <p:nvPr/>
        </p:nvCxnSpPr>
        <p:spPr>
          <a:xfrm flipV="1">
            <a:off x="4191000" y="4493504"/>
            <a:ext cx="4252147" cy="1418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3"/>
          <p:cNvCxnSpPr>
            <a:stCxn id="73" idx="1"/>
            <a:endCxn id="50" idx="4"/>
          </p:cNvCxnSpPr>
          <p:nvPr/>
        </p:nvCxnSpPr>
        <p:spPr>
          <a:xfrm rot="10800000" flipH="1">
            <a:off x="3550359" y="4493504"/>
            <a:ext cx="4892787" cy="1418648"/>
          </a:xfrm>
          <a:prstGeom prst="bentConnector4">
            <a:avLst>
              <a:gd name="adj1" fmla="val -4672"/>
              <a:gd name="adj2" fmla="val 41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V2</a:t>
            </a:r>
            <a:r>
              <a:rPr lang="en-US" sz="2400" dirty="0" smtClean="0"/>
              <a:t> [#MAC =5968 ] [</a:t>
            </a:r>
            <a:r>
              <a:rPr lang="en-US" sz="2400" b="1" dirty="0" smtClean="0">
                <a:solidFill>
                  <a:srgbClr val="0000FF"/>
                </a:solidFill>
              </a:rPr>
              <a:t>To be published: with Y_PSNR results on uncompressed inputs</a:t>
            </a:r>
            <a:r>
              <a:rPr lang="en-US" sz="2400" dirty="0" smtClean="0"/>
              <a:t>]</a:t>
            </a:r>
            <a:endParaRPr lang="en-IN" sz="24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04800" y="3352800"/>
            <a:ext cx="12115800" cy="2438400"/>
            <a:chOff x="304800" y="2594099"/>
            <a:chExt cx="12115800" cy="3197101"/>
          </a:xfrm>
        </p:grpSpPr>
        <p:sp>
          <p:nvSpPr>
            <p:cNvPr id="5" name="Rectangle 4"/>
            <p:cNvSpPr/>
            <p:nvPr/>
          </p:nvSpPr>
          <p:spPr>
            <a:xfrm>
              <a:off x="685800" y="43053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1x16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7080" y="3717476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67080" y="4893132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3x1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>
              <a:stCxn id="5" idx="3"/>
              <a:endCxn id="6" idx="1"/>
            </p:cNvCxnSpPr>
            <p:nvPr/>
          </p:nvCxnSpPr>
          <p:spPr>
            <a:xfrm flipV="1">
              <a:off x="1326440" y="4158346"/>
              <a:ext cx="640640" cy="5878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3"/>
              <a:endCxn id="7" idx="1"/>
            </p:cNvCxnSpPr>
            <p:nvPr/>
          </p:nvCxnSpPr>
          <p:spPr>
            <a:xfrm>
              <a:off x="1326440" y="4746171"/>
              <a:ext cx="640640" cy="5878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750084" y="4525737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hape 13"/>
            <p:cNvCxnSpPr>
              <a:stCxn id="6" idx="3"/>
              <a:endCxn id="12" idx="0"/>
            </p:cNvCxnSpPr>
            <p:nvPr/>
          </p:nvCxnSpPr>
          <p:spPr>
            <a:xfrm>
              <a:off x="2607716" y="4158347"/>
              <a:ext cx="355911" cy="3673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7" idx="3"/>
              <a:endCxn id="12" idx="4"/>
            </p:cNvCxnSpPr>
            <p:nvPr/>
          </p:nvCxnSpPr>
          <p:spPr>
            <a:xfrm flipV="1">
              <a:off x="2607716" y="4966610"/>
              <a:ext cx="355911" cy="3673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429000" y="43053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2" idx="6"/>
              <a:endCxn id="23" idx="1"/>
            </p:cNvCxnSpPr>
            <p:nvPr/>
          </p:nvCxnSpPr>
          <p:spPr>
            <a:xfrm>
              <a:off x="3177178" y="4746173"/>
              <a:ext cx="25182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373506" y="4525737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3" idx="3"/>
              <a:endCxn id="26" idx="2"/>
            </p:cNvCxnSpPr>
            <p:nvPr/>
          </p:nvCxnSpPr>
          <p:spPr>
            <a:xfrm>
              <a:off x="4069640" y="4746173"/>
              <a:ext cx="303866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5" idx="3"/>
              <a:endCxn id="26" idx="0"/>
            </p:cNvCxnSpPr>
            <p:nvPr/>
          </p:nvCxnSpPr>
          <p:spPr>
            <a:xfrm flipV="1">
              <a:off x="1326440" y="4525737"/>
              <a:ext cx="3260613" cy="220436"/>
            </a:xfrm>
            <a:prstGeom prst="bentConnector4">
              <a:avLst>
                <a:gd name="adj1" fmla="val 5084"/>
                <a:gd name="adj2" fmla="val 571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659506" y="4532744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hape 81"/>
            <p:cNvCxnSpPr>
              <a:stCxn id="26" idx="6"/>
              <a:endCxn id="50" idx="0"/>
            </p:cNvCxnSpPr>
            <p:nvPr/>
          </p:nvCxnSpPr>
          <p:spPr>
            <a:xfrm flipV="1">
              <a:off x="4800600" y="4530601"/>
              <a:ext cx="3642547" cy="215572"/>
            </a:xfrm>
            <a:prstGeom prst="bentConnector4">
              <a:avLst>
                <a:gd name="adj1" fmla="val 3962"/>
                <a:gd name="adj2" fmla="val 5896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9856771" y="4314537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d2s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847371" y="4311240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8x1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7" idx="3"/>
              <a:endCxn id="89" idx="1"/>
            </p:cNvCxnSpPr>
            <p:nvPr/>
          </p:nvCxnSpPr>
          <p:spPr>
            <a:xfrm flipV="1">
              <a:off x="9583011" y="4755409"/>
              <a:ext cx="273760" cy="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9" idx="3"/>
              <a:endCxn id="90" idx="1"/>
            </p:cNvCxnSpPr>
            <p:nvPr/>
          </p:nvCxnSpPr>
          <p:spPr>
            <a:xfrm flipV="1">
              <a:off x="10497411" y="4752112"/>
              <a:ext cx="349960" cy="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8942371" y="4317835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32x32</a:t>
              </a: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dsep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77" idx="6"/>
              <a:endCxn id="48" idx="1"/>
            </p:cNvCxnSpPr>
            <p:nvPr/>
          </p:nvCxnSpPr>
          <p:spPr>
            <a:xfrm>
              <a:off x="7086600" y="4753180"/>
              <a:ext cx="273760" cy="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455360" y="3733801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24x8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55360" y="4909457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3x1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24x8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26" idx="6"/>
              <a:endCxn id="39" idx="1"/>
            </p:cNvCxnSpPr>
            <p:nvPr/>
          </p:nvCxnSpPr>
          <p:spPr>
            <a:xfrm flipV="1">
              <a:off x="4800600" y="4174673"/>
              <a:ext cx="654760" cy="57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6" idx="6"/>
              <a:endCxn id="40" idx="1"/>
            </p:cNvCxnSpPr>
            <p:nvPr/>
          </p:nvCxnSpPr>
          <p:spPr>
            <a:xfrm>
              <a:off x="4800600" y="4746173"/>
              <a:ext cx="654760" cy="6041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9" idx="3"/>
              <a:endCxn id="77" idx="2"/>
            </p:cNvCxnSpPr>
            <p:nvPr/>
          </p:nvCxnSpPr>
          <p:spPr>
            <a:xfrm>
              <a:off x="6096000" y="4174673"/>
              <a:ext cx="563506" cy="5785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40" idx="3"/>
              <a:endCxn id="77" idx="2"/>
            </p:cNvCxnSpPr>
            <p:nvPr/>
          </p:nvCxnSpPr>
          <p:spPr>
            <a:xfrm flipV="1">
              <a:off x="6096000" y="4753180"/>
              <a:ext cx="563506" cy="59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1734800" y="4544292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+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90" idx="3"/>
              <a:endCxn id="58" idx="2"/>
            </p:cNvCxnSpPr>
            <p:nvPr/>
          </p:nvCxnSpPr>
          <p:spPr>
            <a:xfrm>
              <a:off x="11488011" y="4752112"/>
              <a:ext cx="246789" cy="1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229600" y="2594099"/>
              <a:ext cx="8382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bicubic</a:t>
              </a:r>
              <a:endParaRPr lang="en-IN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1" name="Elbow Connector 60"/>
            <p:cNvCxnSpPr>
              <a:stCxn id="5" idx="1"/>
              <a:endCxn id="60" idx="1"/>
            </p:cNvCxnSpPr>
            <p:nvPr/>
          </p:nvCxnSpPr>
          <p:spPr>
            <a:xfrm rot="10800000" flipH="1">
              <a:off x="685800" y="2936999"/>
              <a:ext cx="7543800" cy="1809174"/>
            </a:xfrm>
            <a:prstGeom prst="bentConnector3">
              <a:avLst>
                <a:gd name="adj1" fmla="val -3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60" idx="3"/>
              <a:endCxn id="58" idx="0"/>
            </p:cNvCxnSpPr>
            <p:nvPr/>
          </p:nvCxnSpPr>
          <p:spPr>
            <a:xfrm>
              <a:off x="9067800" y="2936999"/>
              <a:ext cx="2880547" cy="16072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</p:cNvCxnSpPr>
            <p:nvPr/>
          </p:nvCxnSpPr>
          <p:spPr>
            <a:xfrm>
              <a:off x="12161894" y="4764728"/>
              <a:ext cx="258706" cy="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5" idx="1"/>
            </p:cNvCxnSpPr>
            <p:nvPr/>
          </p:nvCxnSpPr>
          <p:spPr>
            <a:xfrm flipV="1">
              <a:off x="304800" y="4746173"/>
              <a:ext cx="381000" cy="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360360" y="4315692"/>
              <a:ext cx="640640" cy="8817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3x3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16x8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229600" y="4530601"/>
              <a:ext cx="427094" cy="44087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8" idx="3"/>
              <a:endCxn id="50" idx="2"/>
            </p:cNvCxnSpPr>
            <p:nvPr/>
          </p:nvCxnSpPr>
          <p:spPr>
            <a:xfrm flipV="1">
              <a:off x="8001000" y="4751037"/>
              <a:ext cx="228600" cy="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0" idx="6"/>
              <a:endCxn id="97" idx="1"/>
            </p:cNvCxnSpPr>
            <p:nvPr/>
          </p:nvCxnSpPr>
          <p:spPr>
            <a:xfrm>
              <a:off x="8656694" y="4751037"/>
              <a:ext cx="285677" cy="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30.81/0.8711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27.66/0.7575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V3</a:t>
            </a:r>
            <a:r>
              <a:rPr lang="en-US" sz="2400" dirty="0" smtClean="0"/>
              <a:t> [#MAC =2808]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080" y="5123989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9080" y="602065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88440" y="5460237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88440" y="5908566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12084" y="57404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369716" y="5460238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369716" y="6076693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148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939178" y="5908567"/>
            <a:ext cx="17562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53000" y="57404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3"/>
            <a:endCxn id="26" idx="2"/>
          </p:cNvCxnSpPr>
          <p:nvPr/>
        </p:nvCxnSpPr>
        <p:spPr>
          <a:xfrm>
            <a:off x="4755440" y="5908567"/>
            <a:ext cx="19756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3"/>
            <a:endCxn id="26" idx="0"/>
          </p:cNvCxnSpPr>
          <p:nvPr/>
        </p:nvCxnSpPr>
        <p:spPr>
          <a:xfrm flipV="1">
            <a:off x="2088440" y="5740443"/>
            <a:ext cx="3078107" cy="168124"/>
          </a:xfrm>
          <a:prstGeom prst="bentConnector4">
            <a:avLst>
              <a:gd name="adj1" fmla="val 5422"/>
              <a:gd name="adj2" fmla="val 62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11906" y="5745787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2" name="Shape 81"/>
          <p:cNvCxnSpPr>
            <a:stCxn id="26" idx="6"/>
            <a:endCxn id="50" idx="0"/>
          </p:cNvCxnSpPr>
          <p:nvPr/>
        </p:nvCxnSpPr>
        <p:spPr>
          <a:xfrm flipV="1">
            <a:off x="5380094" y="5744153"/>
            <a:ext cx="3093159" cy="164414"/>
          </a:xfrm>
          <a:prstGeom prst="bentConnector4">
            <a:avLst>
              <a:gd name="adj1" fmla="val 6535"/>
              <a:gd name="adj2" fmla="val 634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829800" y="557936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820400" y="557684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9556040" y="5915612"/>
            <a:ext cx="2737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470440" y="5913097"/>
            <a:ext cx="3499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915400" y="558187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32x32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8" idx="1"/>
          </p:cNvCxnSpPr>
          <p:nvPr/>
        </p:nvCxnSpPr>
        <p:spPr>
          <a:xfrm>
            <a:off x="7239000" y="5913911"/>
            <a:ext cx="182506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19800" y="513644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19800" y="60331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6" idx="6"/>
            <a:endCxn id="39" idx="1"/>
          </p:cNvCxnSpPr>
          <p:nvPr/>
        </p:nvCxnSpPr>
        <p:spPr>
          <a:xfrm flipV="1">
            <a:off x="5380094" y="5472689"/>
            <a:ext cx="639706" cy="435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6"/>
            <a:endCxn id="40" idx="1"/>
          </p:cNvCxnSpPr>
          <p:nvPr/>
        </p:nvCxnSpPr>
        <p:spPr>
          <a:xfrm>
            <a:off x="5380094" y="5908567"/>
            <a:ext cx="639706" cy="460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77" idx="0"/>
          </p:cNvCxnSpPr>
          <p:nvPr/>
        </p:nvCxnSpPr>
        <p:spPr>
          <a:xfrm>
            <a:off x="6660440" y="5472689"/>
            <a:ext cx="365013" cy="27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77" idx="4"/>
          </p:cNvCxnSpPr>
          <p:nvPr/>
        </p:nvCxnSpPr>
        <p:spPr>
          <a:xfrm flipV="1">
            <a:off x="6660440" y="6082035"/>
            <a:ext cx="365013" cy="287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707829" y="5754595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461040" y="5913097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91600" y="2895600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502360" y="3157128"/>
            <a:ext cx="8489240" cy="2748373"/>
          </a:xfrm>
          <a:prstGeom prst="bentConnector3">
            <a:avLst>
              <a:gd name="adj1" fmla="val -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829800" y="3157127"/>
            <a:ext cx="2091576" cy="259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2134923" y="5922719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43000" y="5905500"/>
            <a:ext cx="30480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21506" y="558024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259706" y="574415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8" idx="3"/>
            <a:endCxn id="50" idx="2"/>
          </p:cNvCxnSpPr>
          <p:nvPr/>
        </p:nvCxnSpPr>
        <p:spPr>
          <a:xfrm flipV="1">
            <a:off x="8062146" y="5912277"/>
            <a:ext cx="197560" cy="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8686800" y="5912277"/>
            <a:ext cx="228600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60" y="5562600"/>
            <a:ext cx="64064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0" y="5895108"/>
            <a:ext cx="34996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5" idx="3"/>
            <a:endCxn id="50" idx="0"/>
          </p:cNvCxnSpPr>
          <p:nvPr/>
        </p:nvCxnSpPr>
        <p:spPr>
          <a:xfrm flipV="1">
            <a:off x="2088440" y="5744153"/>
            <a:ext cx="6384813" cy="164414"/>
          </a:xfrm>
          <a:prstGeom prst="bentConnector4">
            <a:avLst>
              <a:gd name="adj1" fmla="val 2760"/>
              <a:gd name="adj2" fmla="val 135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105400" y="396240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2" name="Shape 91"/>
          <p:cNvCxnSpPr>
            <a:stCxn id="5" idx="3"/>
            <a:endCxn id="88" idx="1"/>
          </p:cNvCxnSpPr>
          <p:nvPr/>
        </p:nvCxnSpPr>
        <p:spPr>
          <a:xfrm flipV="1">
            <a:off x="2088440" y="4298649"/>
            <a:ext cx="3016960" cy="1609918"/>
          </a:xfrm>
          <a:prstGeom prst="bentConnector3">
            <a:avLst>
              <a:gd name="adj1" fmla="val 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88" idx="3"/>
            <a:endCxn id="50" idx="0"/>
          </p:cNvCxnSpPr>
          <p:nvPr/>
        </p:nvCxnSpPr>
        <p:spPr>
          <a:xfrm>
            <a:off x="5746040" y="4298649"/>
            <a:ext cx="2727213" cy="1445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52400" y="2667000"/>
            <a:ext cx="64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quality as V1, but slight ringing at edges at higher zooms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V3</a:t>
            </a:r>
            <a:r>
              <a:rPr lang="en-US" sz="2400" dirty="0" smtClean="0"/>
              <a:t> [#MAC =2808]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080" y="5123989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9080" y="602065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88440" y="5460237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88440" y="5908566"/>
            <a:ext cx="640640" cy="44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12084" y="57404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369716" y="5460238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369716" y="6076693"/>
            <a:ext cx="355911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148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939178" y="5908567"/>
            <a:ext cx="17562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11906" y="5745787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2" name="Shape 81"/>
          <p:cNvCxnSpPr>
            <a:stCxn id="23" idx="3"/>
            <a:endCxn id="50" idx="0"/>
          </p:cNvCxnSpPr>
          <p:nvPr/>
        </p:nvCxnSpPr>
        <p:spPr>
          <a:xfrm flipV="1">
            <a:off x="4755440" y="5744153"/>
            <a:ext cx="3717813" cy="164414"/>
          </a:xfrm>
          <a:prstGeom prst="bentConnector4">
            <a:avLst>
              <a:gd name="adj1" fmla="val 8621"/>
              <a:gd name="adj2" fmla="val 624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829800" y="557936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820400" y="557684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9556040" y="5915612"/>
            <a:ext cx="2737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470440" y="5913097"/>
            <a:ext cx="349960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915400" y="558187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32x32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8" idx="1"/>
          </p:cNvCxnSpPr>
          <p:nvPr/>
        </p:nvCxnSpPr>
        <p:spPr>
          <a:xfrm>
            <a:off x="7239000" y="5913911"/>
            <a:ext cx="182506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19800" y="513644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19800" y="60331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3" idx="3"/>
            <a:endCxn id="39" idx="1"/>
          </p:cNvCxnSpPr>
          <p:nvPr/>
        </p:nvCxnSpPr>
        <p:spPr>
          <a:xfrm flipV="1">
            <a:off x="4755440" y="5472689"/>
            <a:ext cx="1264360" cy="435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40" idx="1"/>
          </p:cNvCxnSpPr>
          <p:nvPr/>
        </p:nvCxnSpPr>
        <p:spPr>
          <a:xfrm>
            <a:off x="4755440" y="5908567"/>
            <a:ext cx="1264360" cy="460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77" idx="0"/>
          </p:cNvCxnSpPr>
          <p:nvPr/>
        </p:nvCxnSpPr>
        <p:spPr>
          <a:xfrm>
            <a:off x="6660440" y="5472689"/>
            <a:ext cx="365013" cy="27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77" idx="4"/>
          </p:cNvCxnSpPr>
          <p:nvPr/>
        </p:nvCxnSpPr>
        <p:spPr>
          <a:xfrm flipV="1">
            <a:off x="6660440" y="6082035"/>
            <a:ext cx="365013" cy="287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707829" y="5754595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461040" y="5913097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91600" y="2895600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502360" y="3157128"/>
            <a:ext cx="8489240" cy="2748373"/>
          </a:xfrm>
          <a:prstGeom prst="bentConnector3">
            <a:avLst>
              <a:gd name="adj1" fmla="val -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829800" y="3157127"/>
            <a:ext cx="2091576" cy="259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2134923" y="5922719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43000" y="5905500"/>
            <a:ext cx="30480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21506" y="558024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259706" y="574415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8" idx="3"/>
            <a:endCxn id="50" idx="2"/>
          </p:cNvCxnSpPr>
          <p:nvPr/>
        </p:nvCxnSpPr>
        <p:spPr>
          <a:xfrm flipV="1">
            <a:off x="8062146" y="5912277"/>
            <a:ext cx="197560" cy="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8686800" y="5912277"/>
            <a:ext cx="228600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60" y="5562600"/>
            <a:ext cx="64064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0" y="5895108"/>
            <a:ext cx="34996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5" idx="3"/>
            <a:endCxn id="50" idx="0"/>
          </p:cNvCxnSpPr>
          <p:nvPr/>
        </p:nvCxnSpPr>
        <p:spPr>
          <a:xfrm flipV="1">
            <a:off x="2088440" y="5744153"/>
            <a:ext cx="6384813" cy="164414"/>
          </a:xfrm>
          <a:prstGeom prst="bentConnector4">
            <a:avLst>
              <a:gd name="adj1" fmla="val 2760"/>
              <a:gd name="adj2" fmla="val 135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105400" y="396240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2" name="Shape 91"/>
          <p:cNvCxnSpPr>
            <a:stCxn id="5" idx="3"/>
            <a:endCxn id="88" idx="1"/>
          </p:cNvCxnSpPr>
          <p:nvPr/>
        </p:nvCxnSpPr>
        <p:spPr>
          <a:xfrm flipV="1">
            <a:off x="2088440" y="4298649"/>
            <a:ext cx="3016960" cy="1609918"/>
          </a:xfrm>
          <a:prstGeom prst="bentConnector3">
            <a:avLst>
              <a:gd name="adj1" fmla="val 5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88" idx="3"/>
            <a:endCxn id="50" idx="0"/>
          </p:cNvCxnSpPr>
          <p:nvPr/>
        </p:nvCxnSpPr>
        <p:spPr>
          <a:xfrm>
            <a:off x="5746040" y="4298649"/>
            <a:ext cx="2727213" cy="1445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V3</a:t>
            </a:r>
            <a:r>
              <a:rPr lang="en-US" sz="2400" dirty="0" smtClean="0"/>
              <a:t> [#MAC </a:t>
            </a:r>
            <a:r>
              <a:rPr lang="en-US" sz="2400" dirty="0" smtClean="0"/>
              <a:t>=]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760" y="5123989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9760" y="602065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12240" y="5460238"/>
            <a:ext cx="547520" cy="448329"/>
          </a:xfrm>
          <a:prstGeom prst="bentConnector3">
            <a:avLst>
              <a:gd name="adj1" fmla="val 6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12240" y="5908567"/>
            <a:ext cx="547520" cy="448334"/>
          </a:xfrm>
          <a:prstGeom prst="bentConnector3">
            <a:avLst>
              <a:gd name="adj1" fmla="val 6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97604" y="57404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200400" y="5460238"/>
            <a:ext cx="310751" cy="280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200400" y="6076691"/>
            <a:ext cx="310751" cy="28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0032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724698" y="5908567"/>
            <a:ext cx="17562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390466" y="5745787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439400" y="5579362"/>
            <a:ext cx="51521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152171" y="557684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10134600" y="5915611"/>
            <a:ext cx="304800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954610" y="5913097"/>
            <a:ext cx="197561" cy="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493960" y="558187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32x32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8" idx="1"/>
          </p:cNvCxnSpPr>
          <p:nvPr/>
        </p:nvCxnSpPr>
        <p:spPr>
          <a:xfrm>
            <a:off x="7817560" y="5913911"/>
            <a:ext cx="182506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98360" y="513644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98360" y="60331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65" idx="3"/>
            <a:endCxn id="39" idx="1"/>
          </p:cNvCxnSpPr>
          <p:nvPr/>
        </p:nvCxnSpPr>
        <p:spPr>
          <a:xfrm flipV="1">
            <a:off x="6050840" y="5472689"/>
            <a:ext cx="547520" cy="435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5" idx="3"/>
            <a:endCxn id="40" idx="1"/>
          </p:cNvCxnSpPr>
          <p:nvPr/>
        </p:nvCxnSpPr>
        <p:spPr>
          <a:xfrm>
            <a:off x="6050840" y="5908085"/>
            <a:ext cx="547520" cy="461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77" idx="0"/>
          </p:cNvCxnSpPr>
          <p:nvPr/>
        </p:nvCxnSpPr>
        <p:spPr>
          <a:xfrm>
            <a:off x="7239000" y="5472689"/>
            <a:ext cx="365013" cy="27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77" idx="4"/>
          </p:cNvCxnSpPr>
          <p:nvPr/>
        </p:nvCxnSpPr>
        <p:spPr>
          <a:xfrm flipV="1">
            <a:off x="7239000" y="6082035"/>
            <a:ext cx="365013" cy="287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2039600" y="5754595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792811" y="5913097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91600" y="3210747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502360" y="3472274"/>
            <a:ext cx="8489240" cy="2433226"/>
          </a:xfrm>
          <a:prstGeom prst="bentConnector3">
            <a:avLst>
              <a:gd name="adj1" fmla="val -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829800" y="3472274"/>
            <a:ext cx="2423347" cy="228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2466694" y="5922719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43000" y="5905500"/>
            <a:ext cx="22860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00066" y="558024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838266" y="574415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8" idx="3"/>
            <a:endCxn id="50" idx="2"/>
          </p:cNvCxnSpPr>
          <p:nvPr/>
        </p:nvCxnSpPr>
        <p:spPr>
          <a:xfrm flipV="1">
            <a:off x="8640706" y="5912277"/>
            <a:ext cx="197560" cy="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9265360" y="5912277"/>
            <a:ext cx="228600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60" y="5562600"/>
            <a:ext cx="64064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0" y="5895108"/>
            <a:ext cx="34996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5" idx="3"/>
            <a:endCxn id="47" idx="0"/>
          </p:cNvCxnSpPr>
          <p:nvPr/>
        </p:nvCxnSpPr>
        <p:spPr>
          <a:xfrm flipV="1">
            <a:off x="2012240" y="5742708"/>
            <a:ext cx="2955813" cy="165859"/>
          </a:xfrm>
          <a:prstGeom prst="bentConnector4">
            <a:avLst>
              <a:gd name="adj1" fmla="val 5765"/>
              <a:gd name="adj2" fmla="val 74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65" idx="3"/>
            <a:endCxn id="50" idx="0"/>
          </p:cNvCxnSpPr>
          <p:nvPr/>
        </p:nvCxnSpPr>
        <p:spPr>
          <a:xfrm flipV="1">
            <a:off x="6050840" y="5744153"/>
            <a:ext cx="3000973" cy="163932"/>
          </a:xfrm>
          <a:prstGeom prst="bentConnector4">
            <a:avLst>
              <a:gd name="adj1" fmla="val 4276"/>
              <a:gd name="adj2" fmla="val 75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754506" y="5742708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183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23" idx="3"/>
            <a:endCxn id="47" idx="2"/>
          </p:cNvCxnSpPr>
          <p:nvPr/>
        </p:nvCxnSpPr>
        <p:spPr>
          <a:xfrm>
            <a:off x="4540960" y="5908567"/>
            <a:ext cx="213546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6"/>
            <a:endCxn id="65" idx="1"/>
          </p:cNvCxnSpPr>
          <p:nvPr/>
        </p:nvCxnSpPr>
        <p:spPr>
          <a:xfrm flipV="1">
            <a:off x="5181600" y="5908085"/>
            <a:ext cx="228600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47" idx="6"/>
            <a:endCxn id="50" idx="0"/>
          </p:cNvCxnSpPr>
          <p:nvPr/>
        </p:nvCxnSpPr>
        <p:spPr>
          <a:xfrm flipV="1">
            <a:off x="5181600" y="5744153"/>
            <a:ext cx="3870213" cy="166679"/>
          </a:xfrm>
          <a:prstGeom prst="bentConnector4">
            <a:avLst>
              <a:gd name="adj1" fmla="val 2852"/>
              <a:gd name="adj2" fmla="val 1008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V3</a:t>
            </a:r>
            <a:r>
              <a:rPr lang="en-US" sz="2400" dirty="0" smtClean="0"/>
              <a:t> [#MAC </a:t>
            </a:r>
            <a:r>
              <a:rPr lang="en-US" sz="2400" dirty="0" smtClean="0"/>
              <a:t>=2888]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760" y="5123989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9760" y="6020652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12240" y="5460238"/>
            <a:ext cx="547520" cy="448329"/>
          </a:xfrm>
          <a:prstGeom prst="bentConnector3">
            <a:avLst>
              <a:gd name="adj1" fmla="val 6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12240" y="5908567"/>
            <a:ext cx="547520" cy="448334"/>
          </a:xfrm>
          <a:prstGeom prst="bentConnector3">
            <a:avLst>
              <a:gd name="adj1" fmla="val 6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97604" y="574044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200400" y="5460238"/>
            <a:ext cx="310751" cy="280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200400" y="6076691"/>
            <a:ext cx="310751" cy="28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00320" y="557231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724698" y="5908567"/>
            <a:ext cx="17562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677400" y="5579362"/>
            <a:ext cx="51521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390171" y="557684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9372600" y="5915611"/>
            <a:ext cx="304800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192610" y="5913097"/>
            <a:ext cx="197561" cy="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731960" y="5581878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32x32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26026" y="5136440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6026" y="6033103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65" idx="3"/>
            <a:endCxn id="39" idx="1"/>
          </p:cNvCxnSpPr>
          <p:nvPr/>
        </p:nvCxnSpPr>
        <p:spPr>
          <a:xfrm flipV="1">
            <a:off x="6203240" y="5472689"/>
            <a:ext cx="622786" cy="435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5" idx="3"/>
            <a:endCxn id="40" idx="1"/>
          </p:cNvCxnSpPr>
          <p:nvPr/>
        </p:nvCxnSpPr>
        <p:spPr>
          <a:xfrm>
            <a:off x="6203240" y="5908085"/>
            <a:ext cx="622786" cy="461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50" idx="2"/>
          </p:cNvCxnSpPr>
          <p:nvPr/>
        </p:nvCxnSpPr>
        <p:spPr>
          <a:xfrm>
            <a:off x="7466666" y="5472689"/>
            <a:ext cx="609600" cy="43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50" idx="2"/>
          </p:cNvCxnSpPr>
          <p:nvPr/>
        </p:nvCxnSpPr>
        <p:spPr>
          <a:xfrm flipV="1">
            <a:off x="7466666" y="5912277"/>
            <a:ext cx="609600" cy="457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277600" y="5754595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030811" y="5913097"/>
            <a:ext cx="246789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91600" y="3210747"/>
            <a:ext cx="838200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502360" y="3472274"/>
            <a:ext cx="8489240" cy="2433226"/>
          </a:xfrm>
          <a:prstGeom prst="bentConnector3">
            <a:avLst>
              <a:gd name="adj1" fmla="val -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829800" y="3472274"/>
            <a:ext cx="1661347" cy="2282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1704694" y="5922719"/>
            <a:ext cx="258706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43000" y="5905500"/>
            <a:ext cx="22860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6266" y="5744153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8503360" y="5912277"/>
            <a:ext cx="228600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60" y="5562600"/>
            <a:ext cx="64064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0" y="5895108"/>
            <a:ext cx="34996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5" idx="3"/>
            <a:endCxn id="47" idx="0"/>
          </p:cNvCxnSpPr>
          <p:nvPr/>
        </p:nvCxnSpPr>
        <p:spPr>
          <a:xfrm flipV="1">
            <a:off x="2012240" y="5742708"/>
            <a:ext cx="2955813" cy="165859"/>
          </a:xfrm>
          <a:prstGeom prst="bentConnector4">
            <a:avLst>
              <a:gd name="adj1" fmla="val 5765"/>
              <a:gd name="adj2" fmla="val 74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7" idx="6"/>
            <a:endCxn id="50" idx="0"/>
          </p:cNvCxnSpPr>
          <p:nvPr/>
        </p:nvCxnSpPr>
        <p:spPr>
          <a:xfrm flipV="1">
            <a:off x="5181600" y="5744153"/>
            <a:ext cx="3108213" cy="166679"/>
          </a:xfrm>
          <a:prstGeom prst="bentConnector4">
            <a:avLst>
              <a:gd name="adj1" fmla="val 5854"/>
              <a:gd name="adj2" fmla="val 736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754506" y="5742708"/>
            <a:ext cx="427094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62600" y="5571836"/>
            <a:ext cx="64064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23" idx="3"/>
            <a:endCxn id="47" idx="2"/>
          </p:cNvCxnSpPr>
          <p:nvPr/>
        </p:nvCxnSpPr>
        <p:spPr>
          <a:xfrm>
            <a:off x="4540960" y="5908567"/>
            <a:ext cx="213546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6"/>
            <a:endCxn id="65" idx="1"/>
          </p:cNvCxnSpPr>
          <p:nvPr/>
        </p:nvCxnSpPr>
        <p:spPr>
          <a:xfrm flipV="1">
            <a:off x="5181600" y="5908085"/>
            <a:ext cx="381000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V5</a:t>
            </a:r>
            <a:r>
              <a:rPr lang="en-US" sz="2400" dirty="0" smtClean="0"/>
              <a:t> </a:t>
            </a:r>
            <a:r>
              <a:rPr lang="en-US" sz="2400" dirty="0" smtClean="0"/>
              <a:t>[#MAC </a:t>
            </a:r>
            <a:r>
              <a:rPr lang="en-US" sz="2400" dirty="0" smtClean="0"/>
              <a:t>=] [</a:t>
            </a:r>
            <a:r>
              <a:rPr lang="en-US" sz="2400" b="1" dirty="0" smtClean="0">
                <a:solidFill>
                  <a:srgbClr val="0000FF"/>
                </a:solidFill>
              </a:rPr>
              <a:t>Combination of V1 &amp; V3</a:t>
            </a:r>
            <a:r>
              <a:rPr lang="en-US" sz="2400" dirty="0" smtClean="0"/>
              <a:t>] </a:t>
            </a:r>
            <a:r>
              <a:rPr lang="en-US" sz="2000" dirty="0" smtClean="0"/>
              <a:t>[</a:t>
            </a:r>
            <a:r>
              <a:rPr lang="en-US" sz="2000" b="1" dirty="0" smtClean="0">
                <a:solidFill>
                  <a:srgbClr val="0000FF"/>
                </a:solidFill>
              </a:rPr>
              <a:t>To be published: with Y_PSNR results on uncompressed inputs</a:t>
            </a:r>
            <a:r>
              <a:rPr lang="en-US" sz="2000" dirty="0" smtClean="0"/>
              <a:t>]</a:t>
            </a:r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4736" y="5244376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1560" y="4726603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1560" y="5762155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1125376" y="5114936"/>
            <a:ext cx="596184" cy="517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1125376" y="5632709"/>
            <a:ext cx="596184" cy="517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14600" y="5438543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2362200" y="5114936"/>
            <a:ext cx="365947" cy="32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2362200" y="5826875"/>
            <a:ext cx="365947" cy="32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69360" y="5244376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2941694" y="5632709"/>
            <a:ext cx="22766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543800" y="5444715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36960" y="5252512"/>
            <a:ext cx="4882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353800" y="5249608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10394240" y="5640845"/>
            <a:ext cx="242720" cy="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1125200" y="5637941"/>
            <a:ext cx="228600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753600" y="5255417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r>
              <a:rPr lang="en-US" sz="1400" b="1" dirty="0" smtClean="0">
                <a:solidFill>
                  <a:schemeClr val="tx1"/>
                </a:solidFill>
              </a:rPr>
              <a:t>x32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6" idx="1"/>
          </p:cNvCxnSpPr>
          <p:nvPr/>
        </p:nvCxnSpPr>
        <p:spPr>
          <a:xfrm>
            <a:off x="7970894" y="5638881"/>
            <a:ext cx="227666" cy="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77451" y="4740982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77451" y="5776535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98" idx="3"/>
            <a:endCxn id="39" idx="1"/>
          </p:cNvCxnSpPr>
          <p:nvPr/>
        </p:nvCxnSpPr>
        <p:spPr>
          <a:xfrm flipV="1">
            <a:off x="5288840" y="5129315"/>
            <a:ext cx="588611" cy="507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8" idx="3"/>
            <a:endCxn id="40" idx="1"/>
          </p:cNvCxnSpPr>
          <p:nvPr/>
        </p:nvCxnSpPr>
        <p:spPr>
          <a:xfrm>
            <a:off x="5288840" y="5636897"/>
            <a:ext cx="588611" cy="527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52" idx="3"/>
            <a:endCxn id="77" idx="0"/>
          </p:cNvCxnSpPr>
          <p:nvPr/>
        </p:nvCxnSpPr>
        <p:spPr>
          <a:xfrm>
            <a:off x="7463531" y="5131205"/>
            <a:ext cx="293816" cy="31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55" idx="3"/>
            <a:endCxn id="77" idx="4"/>
          </p:cNvCxnSpPr>
          <p:nvPr/>
        </p:nvCxnSpPr>
        <p:spPr>
          <a:xfrm flipV="1">
            <a:off x="7463531" y="5833047"/>
            <a:ext cx="293816" cy="337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2192000" y="5454887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994440" y="5637941"/>
            <a:ext cx="19756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61736" y="3358327"/>
            <a:ext cx="838200" cy="604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" idx="1"/>
            <a:endCxn id="60" idx="1"/>
          </p:cNvCxnSpPr>
          <p:nvPr/>
        </p:nvCxnSpPr>
        <p:spPr>
          <a:xfrm rot="10800000" flipH="1">
            <a:off x="484736" y="3660365"/>
            <a:ext cx="6477000" cy="1972345"/>
          </a:xfrm>
          <a:prstGeom prst="bentConnector3">
            <a:avLst>
              <a:gd name="adj1" fmla="val -3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7799936" y="3660364"/>
            <a:ext cx="4605611" cy="1794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 flipV="1">
            <a:off x="12619094" y="5638800"/>
            <a:ext cx="182506" cy="1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" idx="1"/>
          </p:cNvCxnSpPr>
          <p:nvPr/>
        </p:nvCxnSpPr>
        <p:spPr>
          <a:xfrm flipV="1">
            <a:off x="103736" y="5632709"/>
            <a:ext cx="381000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8198560" y="5257800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22891" y="4742872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22891" y="5781964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3"/>
            <a:endCxn id="52" idx="1"/>
          </p:cNvCxnSpPr>
          <p:nvPr/>
        </p:nvCxnSpPr>
        <p:spPr>
          <a:xfrm>
            <a:off x="6518091" y="5129315"/>
            <a:ext cx="304800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0" idx="3"/>
            <a:endCxn id="55" idx="1"/>
          </p:cNvCxnSpPr>
          <p:nvPr/>
        </p:nvCxnSpPr>
        <p:spPr>
          <a:xfrm>
            <a:off x="6518091" y="6164868"/>
            <a:ext cx="304800" cy="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5" idx="6"/>
            <a:endCxn id="97" idx="1"/>
          </p:cNvCxnSpPr>
          <p:nvPr/>
        </p:nvCxnSpPr>
        <p:spPr>
          <a:xfrm>
            <a:off x="9525000" y="5641310"/>
            <a:ext cx="228600" cy="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047836" y="5437908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5" idx="3"/>
            <a:endCxn id="76" idx="0"/>
          </p:cNvCxnSpPr>
          <p:nvPr/>
        </p:nvCxnSpPr>
        <p:spPr>
          <a:xfrm flipV="1">
            <a:off x="1125376" y="5437908"/>
            <a:ext cx="3136007" cy="194801"/>
          </a:xfrm>
          <a:prstGeom prst="bentConnector4">
            <a:avLst>
              <a:gd name="adj1" fmla="val 4772"/>
              <a:gd name="adj2" fmla="val 653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9097906" y="5447144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46" idx="3"/>
            <a:endCxn id="85" idx="2"/>
          </p:cNvCxnSpPr>
          <p:nvPr/>
        </p:nvCxnSpPr>
        <p:spPr>
          <a:xfrm flipV="1">
            <a:off x="8839200" y="5641310"/>
            <a:ext cx="258706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648200" y="5248564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r>
              <a:rPr lang="en-US" sz="1400" b="1" dirty="0" smtClean="0">
                <a:solidFill>
                  <a:schemeClr val="tx1"/>
                </a:solidFill>
              </a:rPr>
              <a:t>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23" idx="3"/>
            <a:endCxn id="76" idx="2"/>
          </p:cNvCxnSpPr>
          <p:nvPr/>
        </p:nvCxnSpPr>
        <p:spPr>
          <a:xfrm flipV="1">
            <a:off x="3810000" y="5632074"/>
            <a:ext cx="237836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6" idx="6"/>
            <a:endCxn id="98" idx="1"/>
          </p:cNvCxnSpPr>
          <p:nvPr/>
        </p:nvCxnSpPr>
        <p:spPr>
          <a:xfrm>
            <a:off x="4474930" y="5632074"/>
            <a:ext cx="173270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77"/>
          <p:cNvCxnSpPr>
            <a:stCxn id="98" idx="3"/>
            <a:endCxn id="85" idx="0"/>
          </p:cNvCxnSpPr>
          <p:nvPr/>
        </p:nvCxnSpPr>
        <p:spPr>
          <a:xfrm flipV="1">
            <a:off x="5288840" y="5447144"/>
            <a:ext cx="4022613" cy="189753"/>
          </a:xfrm>
          <a:prstGeom prst="bentConnector4">
            <a:avLst>
              <a:gd name="adj1" fmla="val 3949"/>
              <a:gd name="adj2" fmla="val 68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V5</a:t>
            </a:r>
            <a:r>
              <a:rPr lang="en-US" sz="2400" dirty="0" smtClean="0"/>
              <a:t> </a:t>
            </a:r>
            <a:r>
              <a:rPr lang="en-US" sz="2400" dirty="0" smtClean="0"/>
              <a:t>[#MAC </a:t>
            </a:r>
            <a:r>
              <a:rPr lang="en-US" sz="2400" dirty="0" smtClean="0"/>
              <a:t>=] [</a:t>
            </a:r>
            <a:r>
              <a:rPr lang="en-US" sz="2400" b="1" dirty="0" smtClean="0">
                <a:solidFill>
                  <a:srgbClr val="0000FF"/>
                </a:solidFill>
              </a:rPr>
              <a:t>Combination of V1 &amp; V3</a:t>
            </a:r>
            <a:r>
              <a:rPr lang="en-US" sz="2400" dirty="0" smtClean="0"/>
              <a:t>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89536" y="5244376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0816" y="4726603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0816" y="5762155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1430176" y="5114934"/>
            <a:ext cx="640640" cy="51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1430176" y="5632708"/>
            <a:ext cx="640640" cy="51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53820" y="5438543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2711452" y="5114935"/>
            <a:ext cx="355911" cy="323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2711452" y="5826877"/>
            <a:ext cx="355911" cy="323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2736" y="5244376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280914" y="5632709"/>
            <a:ext cx="251822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968375" y="5444715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161571" y="5252512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152171" y="5249608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97" idx="3"/>
            <a:endCxn id="89" idx="1"/>
          </p:cNvCxnSpPr>
          <p:nvPr/>
        </p:nvCxnSpPr>
        <p:spPr>
          <a:xfrm flipV="1">
            <a:off x="9887811" y="5640845"/>
            <a:ext cx="273760" cy="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10802211" y="5637941"/>
            <a:ext cx="349960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247171" y="5255417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r>
              <a:rPr lang="en-US" sz="1400" b="1" dirty="0" smtClean="0">
                <a:solidFill>
                  <a:schemeClr val="tx1"/>
                </a:solidFill>
              </a:rPr>
              <a:t>x32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77" idx="6"/>
            <a:endCxn id="46" idx="1"/>
          </p:cNvCxnSpPr>
          <p:nvPr/>
        </p:nvCxnSpPr>
        <p:spPr>
          <a:xfrm>
            <a:off x="7395469" y="5638881"/>
            <a:ext cx="197560" cy="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76800" y="4740982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76800" y="5776535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</a:t>
            </a:r>
            <a:r>
              <a:rPr lang="en-US" sz="1400" b="1" dirty="0" smtClean="0">
                <a:solidFill>
                  <a:schemeClr val="tx1"/>
                </a:solidFill>
              </a:rPr>
              <a:t>x8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3" idx="3"/>
            <a:endCxn id="39" idx="1"/>
          </p:cNvCxnSpPr>
          <p:nvPr/>
        </p:nvCxnSpPr>
        <p:spPr>
          <a:xfrm flipV="1">
            <a:off x="4173376" y="5129315"/>
            <a:ext cx="703424" cy="503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40" idx="1"/>
          </p:cNvCxnSpPr>
          <p:nvPr/>
        </p:nvCxnSpPr>
        <p:spPr>
          <a:xfrm>
            <a:off x="4173376" y="5632709"/>
            <a:ext cx="703424" cy="532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52" idx="3"/>
            <a:endCxn id="77" idx="2"/>
          </p:cNvCxnSpPr>
          <p:nvPr/>
        </p:nvCxnSpPr>
        <p:spPr>
          <a:xfrm>
            <a:off x="6462880" y="5131205"/>
            <a:ext cx="505495" cy="507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55" idx="3"/>
            <a:endCxn id="77" idx="2"/>
          </p:cNvCxnSpPr>
          <p:nvPr/>
        </p:nvCxnSpPr>
        <p:spPr>
          <a:xfrm flipV="1">
            <a:off x="6462880" y="5638881"/>
            <a:ext cx="505495" cy="531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2039600" y="5454887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1792811" y="5637941"/>
            <a:ext cx="246789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66536" y="2819400"/>
            <a:ext cx="838200" cy="604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" idx="1"/>
            <a:endCxn id="60" idx="1"/>
          </p:cNvCxnSpPr>
          <p:nvPr/>
        </p:nvCxnSpPr>
        <p:spPr>
          <a:xfrm rot="10800000" flipH="1">
            <a:off x="789536" y="3121437"/>
            <a:ext cx="6477000" cy="2511272"/>
          </a:xfrm>
          <a:prstGeom prst="bentConnector3">
            <a:avLst>
              <a:gd name="adj1" fmla="val -3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8104736" y="3121437"/>
            <a:ext cx="4148411" cy="233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2466694" y="5649053"/>
            <a:ext cx="258706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" idx="1"/>
          </p:cNvCxnSpPr>
          <p:nvPr/>
        </p:nvCxnSpPr>
        <p:spPr>
          <a:xfrm flipV="1">
            <a:off x="408536" y="5632709"/>
            <a:ext cx="381000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37.05 / 0.9558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32.65 / 0.9085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31.54 / 0.8908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35.24 / 0.9334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31.78 / 0.8889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30.91 / 0.8712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34.81 / 0.9379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28.64 / 0.8206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30.22 / 0.8820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31.87</a:t>
                      </a:r>
                      <a:r>
                        <a:rPr lang="en-US" sz="1200" baseline="0" dirty="0" smtClean="0"/>
                        <a:t> / 0.8916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27.03 / 0.7790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29.21 / 0.8518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30.67 / 0.8675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27.61 / 0.7556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26.99 / 0.7144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29.87 / 0.8421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27.20 / 0.7386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26.71 / 0.6972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28.68 / 0.8319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24.16 / 0.6722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25.64 / 0.6897</a:t>
                      </a: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27.03 / 0.7769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23.23 / 0.6368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25.10 / 0.6623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593029" y="5257800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2240" y="4742872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240" y="5781964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x3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3"/>
            <a:endCxn id="52" idx="1"/>
          </p:cNvCxnSpPr>
          <p:nvPr/>
        </p:nvCxnSpPr>
        <p:spPr>
          <a:xfrm>
            <a:off x="5517440" y="5129315"/>
            <a:ext cx="304800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0" idx="3"/>
            <a:endCxn id="55" idx="1"/>
          </p:cNvCxnSpPr>
          <p:nvPr/>
        </p:nvCxnSpPr>
        <p:spPr>
          <a:xfrm>
            <a:off x="5517440" y="6164868"/>
            <a:ext cx="304800" cy="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5" idx="6"/>
            <a:endCxn id="97" idx="1"/>
          </p:cNvCxnSpPr>
          <p:nvPr/>
        </p:nvCxnSpPr>
        <p:spPr>
          <a:xfrm>
            <a:off x="8915400" y="5641310"/>
            <a:ext cx="331771" cy="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144906" y="3892291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5" idx="3"/>
            <a:endCxn id="76" idx="2"/>
          </p:cNvCxnSpPr>
          <p:nvPr/>
        </p:nvCxnSpPr>
        <p:spPr>
          <a:xfrm flipV="1">
            <a:off x="1430176" y="4086457"/>
            <a:ext cx="2714730" cy="1546252"/>
          </a:xfrm>
          <a:prstGeom prst="bentConnector3">
            <a:avLst>
              <a:gd name="adj1" fmla="val 6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488306" y="5447144"/>
            <a:ext cx="427094" cy="3883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46" idx="3"/>
            <a:endCxn id="85" idx="2"/>
          </p:cNvCxnSpPr>
          <p:nvPr/>
        </p:nvCxnSpPr>
        <p:spPr>
          <a:xfrm flipV="1">
            <a:off x="8233669" y="5641310"/>
            <a:ext cx="254637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563009" y="3702947"/>
            <a:ext cx="640640" cy="776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</a:t>
            </a:r>
            <a:r>
              <a:rPr lang="en-US" sz="1400" b="1" dirty="0" smtClean="0">
                <a:solidFill>
                  <a:schemeClr val="tx1"/>
                </a:solidFill>
              </a:rPr>
              <a:t>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76" idx="6"/>
            <a:endCxn id="98" idx="1"/>
          </p:cNvCxnSpPr>
          <p:nvPr/>
        </p:nvCxnSpPr>
        <p:spPr>
          <a:xfrm>
            <a:off x="4572000" y="4086457"/>
            <a:ext cx="2991009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3" idx="3"/>
            <a:endCxn id="76" idx="4"/>
          </p:cNvCxnSpPr>
          <p:nvPr/>
        </p:nvCxnSpPr>
        <p:spPr>
          <a:xfrm flipV="1">
            <a:off x="4173376" y="4280623"/>
            <a:ext cx="185077" cy="1352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43"/>
          <p:cNvCxnSpPr>
            <a:stCxn id="98" idx="3"/>
            <a:endCxn id="85" idx="0"/>
          </p:cNvCxnSpPr>
          <p:nvPr/>
        </p:nvCxnSpPr>
        <p:spPr>
          <a:xfrm>
            <a:off x="8203649" y="4091280"/>
            <a:ext cx="498204" cy="1355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12496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V4</a:t>
            </a:r>
            <a:r>
              <a:rPr lang="en-US" sz="2400" dirty="0" smtClean="0"/>
              <a:t> [#MAC =2240]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418400" y="5191318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4031" y="4742989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4031" y="5639652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3x1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8x4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2044500" y="5079238"/>
            <a:ext cx="699531" cy="448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2044500" y="5527567"/>
            <a:ext cx="699531" cy="448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09264" y="5359443"/>
            <a:ext cx="417401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" name="Shape 13"/>
          <p:cNvCxnSpPr>
            <a:stCxn id="6" idx="3"/>
            <a:endCxn id="12" idx="0"/>
          </p:cNvCxnSpPr>
          <p:nvPr/>
        </p:nvCxnSpPr>
        <p:spPr>
          <a:xfrm>
            <a:off x="3370127" y="5079238"/>
            <a:ext cx="347833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12" idx="4"/>
          </p:cNvCxnSpPr>
          <p:nvPr/>
        </p:nvCxnSpPr>
        <p:spPr>
          <a:xfrm flipV="1">
            <a:off x="3370127" y="5695693"/>
            <a:ext cx="347833" cy="280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98300" y="5191318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6"/>
            <a:endCxn id="23" idx="1"/>
          </p:cNvCxnSpPr>
          <p:nvPr/>
        </p:nvCxnSpPr>
        <p:spPr>
          <a:xfrm>
            <a:off x="3926664" y="5527567"/>
            <a:ext cx="17163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88" idx="3"/>
            <a:endCxn id="108" idx="2"/>
          </p:cNvCxnSpPr>
          <p:nvPr/>
        </p:nvCxnSpPr>
        <p:spPr>
          <a:xfrm>
            <a:off x="6086764" y="3917649"/>
            <a:ext cx="618836" cy="552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924360" y="5198362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d2s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892477" y="5195848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146" idx="6"/>
            <a:endCxn id="89" idx="1"/>
          </p:cNvCxnSpPr>
          <p:nvPr/>
        </p:nvCxnSpPr>
        <p:spPr>
          <a:xfrm flipV="1">
            <a:off x="8647001" y="5534611"/>
            <a:ext cx="277359" cy="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0" idx="1"/>
          </p:cNvCxnSpPr>
          <p:nvPr/>
        </p:nvCxnSpPr>
        <p:spPr>
          <a:xfrm flipV="1">
            <a:off x="9550460" y="5532097"/>
            <a:ext cx="342017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344914" y="5200878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69900" y="4755440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9900" y="5652103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3" idx="3"/>
            <a:endCxn id="39" idx="1"/>
          </p:cNvCxnSpPr>
          <p:nvPr/>
        </p:nvCxnSpPr>
        <p:spPr>
          <a:xfrm flipV="1">
            <a:off x="4724400" y="5091689"/>
            <a:ext cx="745500" cy="435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40" idx="1"/>
          </p:cNvCxnSpPr>
          <p:nvPr/>
        </p:nvCxnSpPr>
        <p:spPr>
          <a:xfrm>
            <a:off x="4724400" y="5527567"/>
            <a:ext cx="745500" cy="460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9" idx="3"/>
            <a:endCxn id="50" idx="2"/>
          </p:cNvCxnSpPr>
          <p:nvPr/>
        </p:nvCxnSpPr>
        <p:spPr>
          <a:xfrm>
            <a:off x="6096000" y="5091689"/>
            <a:ext cx="608102" cy="43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0" idx="3"/>
            <a:endCxn id="50" idx="2"/>
          </p:cNvCxnSpPr>
          <p:nvPr/>
        </p:nvCxnSpPr>
        <p:spPr>
          <a:xfrm flipV="1">
            <a:off x="6096000" y="5531277"/>
            <a:ext cx="608102" cy="457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759765" y="5373595"/>
            <a:ext cx="417401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+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90" idx="3"/>
            <a:endCxn id="58" idx="2"/>
          </p:cNvCxnSpPr>
          <p:nvPr/>
        </p:nvCxnSpPr>
        <p:spPr>
          <a:xfrm>
            <a:off x="10518577" y="5532097"/>
            <a:ext cx="241188" cy="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790984" y="2895600"/>
            <a:ext cx="819176" cy="523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bicubic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6" idx="1"/>
            <a:endCxn id="60" idx="1"/>
          </p:cNvCxnSpPr>
          <p:nvPr/>
        </p:nvCxnSpPr>
        <p:spPr>
          <a:xfrm rot="10800000" flipH="1">
            <a:off x="494418" y="3157128"/>
            <a:ext cx="8296566" cy="2367373"/>
          </a:xfrm>
          <a:prstGeom prst="bentConnector3">
            <a:avLst>
              <a:gd name="adj1" fmla="val -2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0" idx="3"/>
            <a:endCxn id="58" idx="0"/>
          </p:cNvCxnSpPr>
          <p:nvPr/>
        </p:nvCxnSpPr>
        <p:spPr>
          <a:xfrm>
            <a:off x="9610160" y="3157127"/>
            <a:ext cx="1358306" cy="2216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</p:cNvCxnSpPr>
          <p:nvPr/>
        </p:nvCxnSpPr>
        <p:spPr>
          <a:xfrm>
            <a:off x="11177166" y="5541719"/>
            <a:ext cx="252834" cy="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5" idx="1"/>
          </p:cNvCxnSpPr>
          <p:nvPr/>
        </p:nvCxnSpPr>
        <p:spPr>
          <a:xfrm>
            <a:off x="1120518" y="5524500"/>
            <a:ext cx="297882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04102" y="5363153"/>
            <a:ext cx="417401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0" idx="6"/>
            <a:endCxn id="97" idx="1"/>
          </p:cNvCxnSpPr>
          <p:nvPr/>
        </p:nvCxnSpPr>
        <p:spPr>
          <a:xfrm>
            <a:off x="7121502" y="5531277"/>
            <a:ext cx="223412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4418" y="5181600"/>
            <a:ext cx="6261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1x16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46" idx="1"/>
          </p:cNvCxnSpPr>
          <p:nvPr/>
        </p:nvCxnSpPr>
        <p:spPr>
          <a:xfrm>
            <a:off x="152401" y="5514108"/>
            <a:ext cx="342017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460664" y="3581400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8x8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92" name="Shape 91"/>
          <p:cNvCxnSpPr>
            <a:stCxn id="5" idx="3"/>
            <a:endCxn id="88" idx="1"/>
          </p:cNvCxnSpPr>
          <p:nvPr/>
        </p:nvCxnSpPr>
        <p:spPr>
          <a:xfrm flipV="1">
            <a:off x="2044500" y="3917649"/>
            <a:ext cx="3416164" cy="1609918"/>
          </a:xfrm>
          <a:prstGeom prst="bentConnector3">
            <a:avLst>
              <a:gd name="adj1" fmla="val 5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52400" y="685800"/>
          <a:ext cx="124968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64"/>
                <a:gridCol w="1313936"/>
                <a:gridCol w="1295400"/>
                <a:gridCol w="1295400"/>
                <a:gridCol w="1219200"/>
                <a:gridCol w="1295400"/>
                <a:gridCol w="1219200"/>
                <a:gridCol w="1371600"/>
                <a:gridCol w="1447800"/>
                <a:gridCol w="1447802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Uncompressed Inputs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Compressed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Inputs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Set</a:t>
                      </a:r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Set5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Set14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BSD100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Urban100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 (PSNR/SSIM)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IN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RGB</a:t>
                      </a:r>
                      <a:r>
                        <a:rPr lang="en-US" sz="1200" baseline="0" dirty="0" smtClean="0"/>
                        <a:t> (PSNR/SSIM)</a:t>
                      </a:r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8" name="Oval 107"/>
          <p:cNvSpPr/>
          <p:nvPr/>
        </p:nvSpPr>
        <p:spPr>
          <a:xfrm>
            <a:off x="6705600" y="4302233"/>
            <a:ext cx="417401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36" name="Shape 81"/>
          <p:cNvCxnSpPr>
            <a:stCxn id="23" idx="3"/>
            <a:endCxn id="108" idx="2"/>
          </p:cNvCxnSpPr>
          <p:nvPr/>
        </p:nvCxnSpPr>
        <p:spPr>
          <a:xfrm flipV="1">
            <a:off x="4724400" y="4470357"/>
            <a:ext cx="1981200" cy="1057210"/>
          </a:xfrm>
          <a:prstGeom prst="bentConnector3">
            <a:avLst>
              <a:gd name="adj1" fmla="val 9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15200" y="4133272"/>
            <a:ext cx="626100" cy="67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16x16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dsep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08" idx="6"/>
            <a:endCxn id="142" idx="1"/>
          </p:cNvCxnSpPr>
          <p:nvPr/>
        </p:nvCxnSpPr>
        <p:spPr>
          <a:xfrm flipV="1">
            <a:off x="7123001" y="4469521"/>
            <a:ext cx="192199" cy="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8229600" y="5370944"/>
            <a:ext cx="417401" cy="336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97" idx="3"/>
            <a:endCxn id="146" idx="2"/>
          </p:cNvCxnSpPr>
          <p:nvPr/>
        </p:nvCxnSpPr>
        <p:spPr>
          <a:xfrm>
            <a:off x="7971014" y="5537127"/>
            <a:ext cx="258586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43"/>
          <p:cNvCxnSpPr>
            <a:stCxn id="142" idx="3"/>
            <a:endCxn id="146" idx="0"/>
          </p:cNvCxnSpPr>
          <p:nvPr/>
        </p:nvCxnSpPr>
        <p:spPr>
          <a:xfrm>
            <a:off x="7941300" y="4469521"/>
            <a:ext cx="497001" cy="901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1004</Words>
  <Application>Microsoft Office PowerPoint</Application>
  <PresentationFormat>Custom</PresentationFormat>
  <Paragraphs>639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592</cp:revision>
  <dcterms:created xsi:type="dcterms:W3CDTF">2006-08-16T00:00:00Z</dcterms:created>
  <dcterms:modified xsi:type="dcterms:W3CDTF">2019-12-02T17:08:37Z</dcterms:modified>
</cp:coreProperties>
</file>