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060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060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060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457200" y="0"/>
            <a:ext cx="907020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28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PRESENTATION </a:t>
            </a:r>
            <a:endParaRPr b="0" lang="en-US" sz="4400" spc="-1" strike="noStrike">
              <a:latin typeface="Arial"/>
            </a:endParaRPr>
          </a:p>
          <a:p>
            <a:pPr marL="432000" indent="-32328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 </a:t>
            </a:r>
            <a:endParaRPr b="0" lang="en-US" sz="4400" spc="-1" strike="noStrike">
              <a:latin typeface="Arial"/>
            </a:endParaRPr>
          </a:p>
          <a:p>
            <a:pPr marL="432000" indent="-32328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BANK APPLICATION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731160" y="3429000"/>
            <a:ext cx="8868600" cy="25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4000"/>
          </a:bodyPr>
          <a:p>
            <a:pPr marL="432000" indent="-323280" algn="r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3280" algn="r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PRESENTED BY</a:t>
            </a:r>
            <a:endParaRPr b="0" lang="en-US" sz="2800" spc="-1" strike="noStrike">
              <a:latin typeface="Arial"/>
            </a:endParaRPr>
          </a:p>
          <a:p>
            <a:pPr marL="432000" indent="-323280" algn="r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Sirisha NB</a:t>
            </a:r>
            <a:endParaRPr b="0" lang="en-US" sz="2200" spc="-1" strike="noStrike">
              <a:latin typeface="Arial"/>
            </a:endParaRPr>
          </a:p>
          <a:p>
            <a:pPr marL="432000" indent="-323280" algn="r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Syed Waqeer</a:t>
            </a:r>
            <a:endParaRPr b="0" lang="en-US" sz="2200" spc="-1" strike="noStrike">
              <a:latin typeface="Arial"/>
            </a:endParaRPr>
          </a:p>
          <a:p>
            <a:pPr marL="432000" indent="-323280" algn="r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Farvej Kulmi</a:t>
            </a:r>
            <a:endParaRPr b="0" lang="en-US" sz="2200" spc="-1" strike="noStrike">
              <a:latin typeface="Arial"/>
            </a:endParaRPr>
          </a:p>
          <a:p>
            <a:pPr marL="432000" indent="-323280" algn="r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Sujan P</a:t>
            </a:r>
            <a:endParaRPr b="0" lang="en-US" sz="2200" spc="-1" strike="noStrike">
              <a:latin typeface="Arial"/>
            </a:endParaRPr>
          </a:p>
          <a:p>
            <a:pPr marL="432000" indent="-323280" algn="r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228600" y="685800"/>
            <a:ext cx="9070200" cy="12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73960" y="2743200"/>
            <a:ext cx="8868600" cy="38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Keeping track the all activities and their record on paper and error . It is also very efficient and a time consuming process of observing continuous increase in number of client visiting the bank. Recording and maintaining all the client records in databases  is easy and less time consuming.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4000" y="301320"/>
            <a:ext cx="7702560" cy="11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REQUIREMENT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" y="1769040"/>
            <a:ext cx="8868600" cy="43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7000"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FRONT END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AngularJS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Boot Strap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BACK END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Java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MySQL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Spring boot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04000" y="245520"/>
            <a:ext cx="7702560" cy="12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ARCHITECTURE</a:t>
            </a:r>
            <a:br/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43000" y="1495080"/>
            <a:ext cx="8229240" cy="559332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7315200" y="5486400"/>
            <a:ext cx="0" cy="228600"/>
          </a:xfrm>
          <a:prstGeom prst="line">
            <a:avLst/>
          </a:prstGeom>
          <a:ln w="0"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7233120" y="4687920"/>
            <a:ext cx="0" cy="228600"/>
          </a:xfrm>
          <a:prstGeom prst="line">
            <a:avLst/>
          </a:prstGeom>
          <a:ln w="0"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7315200" y="4114800"/>
            <a:ext cx="0" cy="228600"/>
          </a:xfrm>
          <a:prstGeom prst="line">
            <a:avLst/>
          </a:prstGeom>
          <a:ln w="0"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04000" y="301320"/>
            <a:ext cx="7702560" cy="12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SCREENSHOTS</a:t>
            </a:r>
            <a:r>
              <a:rPr b="0" i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04000" y="1769040"/>
            <a:ext cx="8868600" cy="43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HOME PAGE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9680" y="2514600"/>
            <a:ext cx="10080000" cy="43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504000" y="301320"/>
            <a:ext cx="7702560" cy="12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LOGIN PAGE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2014200"/>
            <a:ext cx="10080000" cy="48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4000" y="301320"/>
            <a:ext cx="7702560" cy="11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REGISTRATION PAGE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1828800"/>
            <a:ext cx="10080000" cy="48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04000" y="301320"/>
            <a:ext cx="7702560" cy="11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CAR LOAN PAGE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9680" y="1371600"/>
            <a:ext cx="10080000" cy="594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288000" y="3060000"/>
            <a:ext cx="907128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tabLst>
                <a:tab algn="l" pos="0"/>
              </a:tabLst>
            </a:pPr>
            <a:r>
              <a:rPr b="0" i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2021-11-15T19:30:22Z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en-US</dc:language>
  <cp:lastModifiedBy/>
  <dcterms:modified xsi:type="dcterms:W3CDTF">2022-02-03T09:27:18Z</dcterms:modified>
  <cp:revision>9</cp:revision>
  <dc:subject/>
  <dc:title>Vintage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