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A024A-2D81-4577-B645-979FBB3A5979}" v="532" dt="2021-09-01T10:42:2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4AAAC1B5-157C-4FCB-984F-CA64A399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857" b="4746"/>
          <a:stretch/>
        </p:blipFill>
        <p:spPr>
          <a:xfrm>
            <a:off x="305" y="3750478"/>
            <a:ext cx="12191695" cy="7738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ONLINE CAB BOOKING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99214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000" dirty="0"/>
              <a:t>                                                                            Presented by group 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1B18E-C13E-481F-BED1-91BEEA17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BACKLOGS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EFBE-1DB3-4B02-8931-66E1D5C7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92328"/>
            <a:ext cx="6034827" cy="66666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Login portal/ Dashboard  2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Your Rides(history of Rides)  5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Ride Bookings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Cancel Ride 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Different ride option(car, auto etc</a:t>
            </a:r>
            <a:r>
              <a:rPr lang="en-US" sz="1800">
                <a:ea typeface="+mn-lt"/>
                <a:cs typeface="+mn-lt"/>
              </a:rPr>
              <a:t>)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Scheduling rides for Different time   8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Map locator( Drivers location and ours when we ride </a:t>
            </a:r>
            <a:r>
              <a:rPr lang="en-US" sz="1800">
                <a:ea typeface="+mn-lt"/>
                <a:cs typeface="+mn-lt"/>
              </a:rPr>
              <a:t>along)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Payment(cash)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 methods(App wallet 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Refer and Earn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Ratings  2</a:t>
            </a:r>
          </a:p>
          <a:p>
            <a:pPr>
              <a:lnSpc>
                <a:spcPct val="110000"/>
              </a:lnSpc>
            </a:pPr>
            <a:r>
              <a:rPr lang="en-US" sz="1800" err="1">
                <a:ea typeface="+mn-lt"/>
                <a:cs typeface="+mn-lt"/>
              </a:rPr>
              <a:t>Coupan</a:t>
            </a:r>
            <a:r>
              <a:rPr lang="en-US" sz="1800">
                <a:ea typeface="+mn-lt"/>
                <a:cs typeface="+mn-lt"/>
              </a:rPr>
              <a:t> codes and Discounts  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Membership Cards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Notifications (</a:t>
            </a:r>
            <a:r>
              <a:rPr lang="en-US" sz="1800" err="1">
                <a:ea typeface="+mn-lt"/>
                <a:cs typeface="+mn-lt"/>
              </a:rPr>
              <a:t>otp</a:t>
            </a:r>
            <a:r>
              <a:rPr lang="en-US" sz="1800">
                <a:ea typeface="+mn-lt"/>
                <a:cs typeface="+mn-lt"/>
              </a:rPr>
              <a:t> and ride related)  5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Booking ride for others  8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6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D39E-942A-4230-9E16-EA453E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B3C2-34CC-40FD-AF07-2839DED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Login(dashboard)</a:t>
            </a:r>
          </a:p>
          <a:p>
            <a:r>
              <a:rPr lang="en-US" dirty="0">
                <a:ea typeface="+mn-lt"/>
                <a:cs typeface="+mn-lt"/>
              </a:rPr>
              <a:t>Ride booking</a:t>
            </a:r>
          </a:p>
          <a:p>
            <a:r>
              <a:rPr lang="en-US" dirty="0">
                <a:ea typeface="+mn-lt"/>
                <a:cs typeface="+mn-lt"/>
              </a:rPr>
              <a:t>Notifications</a:t>
            </a:r>
          </a:p>
          <a:p>
            <a:r>
              <a:rPr lang="en-US" dirty="0">
                <a:ea typeface="+mn-lt"/>
                <a:cs typeface="+mn-lt"/>
              </a:rPr>
              <a:t>Map locator</a:t>
            </a:r>
          </a:p>
          <a:p>
            <a:r>
              <a:rPr lang="en-US" dirty="0">
                <a:ea typeface="+mn-lt"/>
                <a:cs typeface="+mn-lt"/>
              </a:rPr>
              <a:t>Payment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BBA-D08C-4EA4-82D8-25EE1DAB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38D-3DE6-4767-9934-4A155CE4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Cancel Ride</a:t>
            </a:r>
          </a:p>
          <a:p>
            <a:r>
              <a:rPr lang="en-US" dirty="0">
                <a:ea typeface="+mn-lt"/>
                <a:cs typeface="+mn-lt"/>
              </a:rPr>
              <a:t>Different ride options</a:t>
            </a:r>
          </a:p>
          <a:p>
            <a:r>
              <a:rPr lang="en-US" dirty="0">
                <a:ea typeface="+mn-lt"/>
                <a:cs typeface="+mn-lt"/>
              </a:rPr>
              <a:t> Scheduling</a:t>
            </a:r>
          </a:p>
          <a:p>
            <a:r>
              <a:rPr lang="en-US" dirty="0">
                <a:ea typeface="+mn-lt"/>
                <a:cs typeface="+mn-lt"/>
              </a:rPr>
              <a:t>Ratings</a:t>
            </a:r>
          </a:p>
          <a:p>
            <a:r>
              <a:rPr lang="en-US" dirty="0">
                <a:ea typeface="+mn-lt"/>
                <a:cs typeface="+mn-lt"/>
              </a:rPr>
              <a:t> Different payment methods (wallet included)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4F22-7737-43C9-B600-1B3EFAC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629E-50CC-4148-B013-FB398BD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Booking ride for others</a:t>
            </a:r>
          </a:p>
          <a:p>
            <a:r>
              <a:rPr lang="en-US" dirty="0">
                <a:ea typeface="+mn-lt"/>
                <a:cs typeface="+mn-lt"/>
              </a:rPr>
              <a:t> Membership</a:t>
            </a:r>
          </a:p>
          <a:p>
            <a:r>
              <a:rPr lang="en-US" dirty="0">
                <a:ea typeface="+mn-lt"/>
                <a:cs typeface="+mn-lt"/>
              </a:rPr>
              <a:t> Coupon code</a:t>
            </a:r>
          </a:p>
          <a:p>
            <a:r>
              <a:rPr lang="en-US" dirty="0">
                <a:ea typeface="+mn-lt"/>
                <a:cs typeface="+mn-lt"/>
              </a:rPr>
              <a:t> Refer and Earn</a:t>
            </a:r>
          </a:p>
          <a:p>
            <a:r>
              <a:rPr lang="en-US" dirty="0">
                <a:ea typeface="+mn-lt"/>
                <a:cs typeface="+mn-lt"/>
              </a:rPr>
              <a:t> Discounts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3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ONLINE CAB BOOKING SERVICE</vt:lpstr>
      <vt:lpstr>PRODUCT BACKLOGS</vt:lpstr>
      <vt:lpstr>SPRINT backlog 1</vt:lpstr>
      <vt:lpstr>Sprint backlog 2</vt:lpstr>
      <vt:lpstr>Sprint backlog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2021-09-01T08:23:56Z</dcterms:created>
  <dcterms:modified xsi:type="dcterms:W3CDTF">2021-09-01T11:49:03Z</dcterms:modified>
</cp:coreProperties>
</file>