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Python - Capstone Project</a:t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Presented by</a:t>
            </a:r>
          </a:p>
          <a:p>
            <a:r>
              <a:rPr lang="en-US" sz="2000" dirty="0" smtClean="0"/>
              <a:t>                                                              </a:t>
            </a:r>
            <a:r>
              <a:rPr lang="en-US" sz="2000" b="1" dirty="0" smtClean="0"/>
              <a:t>V.Lakshmi Sireesha</a:t>
            </a:r>
          </a:p>
          <a:p>
            <a:r>
              <a:rPr lang="en-US" sz="2000" b="1" dirty="0" smtClean="0"/>
              <a:t>                                                               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case2 : Invalid OTP on First Attempt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Entering an invalid OTP and getting prompted by the system as incorrect and no .of attempts left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14663"/>
            <a:ext cx="5715000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 3: Multiple Incorrect OTP Attempts (All Fail):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057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Making multiple(3) incorrect OTP entries and failing to get access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76538"/>
            <a:ext cx="5181600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077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conclusion,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 OTP Verification System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a critical tool for enhancing security in digital applications.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By generating a secure, random 6-digit OTP and validating it through a user- friendly interface, the system ensures that only authorized users can access sensitive information or services.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Through this project, we’ve: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Demonstrated how to generate a 6-digit OTP and to validate it.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Ensured smooth user interactions with clear prompts and error handling, Improving the user experience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Allowed multiple attempts to enter the correct  OTP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Denied the access while wrong OTP entered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The OTP Verification System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                        Project Requirements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Project we were asked to 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Implement a function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to generate a 6-digit OTP randomly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Develop a function to simulate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sending the OTP to the user's email address.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function to prompt the user to enter the OTP received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 their email.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Implement a function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to verify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the entered OTP matches the generated OTP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Ensure proper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error handling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 user-friendly prompts throughout the system.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Allow the user to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retry OTP entry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 case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of incorrect input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Python Script/ code :  Provided in the separate file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b="1" dirty="0" smtClean="0"/>
              <a:t>            Functions Used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84860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randint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 function from the Random Module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generate_otp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send_otp_to_email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prompt_user_for_otp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verify_otp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main()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randint</a:t>
            </a:r>
            <a:r>
              <a:rPr lang="en-US" sz="2400" b="1" dirty="0" smtClean="0"/>
              <a:t>() function</a:t>
            </a:r>
          </a:p>
          <a:p>
            <a:endParaRPr lang="en-US" sz="2400" b="1" dirty="0" smtClean="0"/>
          </a:p>
          <a:p>
            <a:r>
              <a:rPr lang="en-US" sz="24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Import the random module to  generate a random number (OTP). The OTP will be a 6-digit number, so we use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randint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function to generate it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generate_otp</a:t>
            </a:r>
            <a:r>
              <a:rPr lang="en-US" sz="2400" b="1" dirty="0" smtClean="0"/>
              <a:t>()</a:t>
            </a:r>
          </a:p>
          <a:p>
            <a:endParaRPr lang="en-US" sz="2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function generates a 6-digit random number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random.randint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(100000, 999999).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randint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function returns a random integer between 100000 and 999999 (inclusive),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number is then converted to a string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so that it can be easily printed and handled as text later.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362200"/>
            <a:ext cx="5181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send_otp_to_email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09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3048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function simulates sending the OTP to the user's email.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it just prints out the OTP and email address for testing purposes.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Parameters: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It takes in two arguments: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email: The email address where the OTP will be sent.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The OTP that is to be sent.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Output: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This prints two things: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email address to which the OTP is being sent.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generated OTP itself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9144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prompt_user_for_otp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133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90600" y="3048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function prompts the user to enter the OTP they received in their email.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will print a message asking the user to input the OTP and then return whatever the user types as a string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0"/>
            <a:ext cx="3952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verify_otp</a:t>
            </a:r>
            <a:r>
              <a:rPr lang="en-US" sz="2400" b="1" dirty="0" smtClean="0"/>
              <a:t>() function: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8200" y="838200"/>
            <a:ext cx="403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function verifies if the OTP entered by the user matches the generated OTP. If the entered OTP is incorrect, it allows the user to retry (up to 3 times).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Parameters: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generated_otp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The OTP that was generated and should be matched with the user's input.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retries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The number of remaining attempts the user has to enter the correct OTP.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() function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16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35052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the main function that runs the OTP verification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It sets a sample email user9999@gmail.com and the number of allowed retries as 3.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It generates a random OTP by calling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generate_otp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().It sends the OTP to the user’s email by calling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send_otp_to_email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Finally, it calls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verify_otp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to start the process of verifying the user-entered OTP.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Test case 1: Valid OTP Entry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Random OTP Generation and prompting user to enter the OTP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579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3733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Entering the right OTP and Getting successful Access to Login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0"/>
            <a:ext cx="6019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664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Python - Capstone Project  </vt:lpstr>
      <vt:lpstr>     The OTP Verification System  </vt:lpstr>
      <vt:lpstr>            Functions Used</vt:lpstr>
      <vt:lpstr>Slide 4</vt:lpstr>
      <vt:lpstr>Slide 5</vt:lpstr>
      <vt:lpstr>Slide 6</vt:lpstr>
      <vt:lpstr>Slide 7</vt:lpstr>
      <vt:lpstr>Slide 8</vt:lpstr>
      <vt:lpstr>     Test case 1: Valid OTP Entry</vt:lpstr>
      <vt:lpstr>Test case2 : Invalid OTP on First Attempt</vt:lpstr>
      <vt:lpstr>Test Case 3: Multiple Incorrect OTP Attempts (All Fail):</vt:lpstr>
      <vt:lpstr>                      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Capstone Project</dc:title>
  <dc:creator>sirisha vemula</dc:creator>
  <cp:lastModifiedBy>sirisha vemula</cp:lastModifiedBy>
  <cp:revision>11</cp:revision>
  <dcterms:created xsi:type="dcterms:W3CDTF">2006-08-16T00:00:00Z</dcterms:created>
  <dcterms:modified xsi:type="dcterms:W3CDTF">2025-07-23T11:54:01Z</dcterms:modified>
</cp:coreProperties>
</file>