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627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DE87-7222-EF43-A1F4-157CD4896F91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35DBF-232E-724C-A1C5-7C994BE5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453" y="1122363"/>
            <a:ext cx="10114547" cy="2387600"/>
          </a:xfrm>
        </p:spPr>
        <p:txBody>
          <a:bodyPr/>
          <a:lstStyle/>
          <a:p>
            <a:r>
              <a:rPr lang="en-US" dirty="0" smtClean="0"/>
              <a:t>CS644- Introduction to </a:t>
            </a:r>
            <a:r>
              <a:rPr lang="en-US" dirty="0" err="1" smtClean="0"/>
              <a:t>Bigdata</a:t>
            </a:r>
            <a:r>
              <a:rPr lang="en-US" dirty="0" smtClean="0"/>
              <a:t> </a:t>
            </a:r>
            <a:r>
              <a:rPr lang="en-US" dirty="0" smtClean="0"/>
              <a:t>HW2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Sirisha</a:t>
            </a:r>
            <a:r>
              <a:rPr lang="en-US" dirty="0" smtClean="0"/>
              <a:t> </a:t>
            </a:r>
            <a:r>
              <a:rPr lang="en-US" dirty="0" err="1" smtClean="0"/>
              <a:t>Bojjireddy</a:t>
            </a:r>
            <a:r>
              <a:rPr lang="en-US" dirty="0" smtClean="0"/>
              <a:t>(31485745)</a:t>
            </a:r>
          </a:p>
          <a:p>
            <a:r>
              <a:rPr lang="en-US" dirty="0" smtClean="0"/>
              <a:t>Masters in </a:t>
            </a:r>
            <a:r>
              <a:rPr lang="en-US" dirty="0" err="1" smtClean="0"/>
              <a:t>Datascience</a:t>
            </a:r>
            <a:r>
              <a:rPr lang="en-US" dirty="0" smtClean="0"/>
              <a:t>(Spring </a:t>
            </a:r>
            <a:r>
              <a:rPr lang="en-US" dirty="0" smtClean="0"/>
              <a:t>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two amazon EC2 instances: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972" y="1997242"/>
            <a:ext cx="10585828" cy="39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2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security group for VM1: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0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security group for VM2: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495" y="1825625"/>
            <a:ext cx="95770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7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SSH based communication between VM1 and VM2: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400" y="2033337"/>
            <a:ext cx="10432400" cy="39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network traffic between VM1 and VM2: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9668"/>
            <a:ext cx="10515600" cy="37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network traffic between VM1 and VM2: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4688"/>
            <a:ext cx="10515600" cy="32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2 amazon EC2 instance terminated: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23" y="1690688"/>
            <a:ext cx="6756400" cy="233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" y="4183864"/>
            <a:ext cx="9637059" cy="23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1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CS644- Introduction to Bigdata HW2</vt:lpstr>
      <vt:lpstr>Snapshot of two amazon EC2 instances:</vt:lpstr>
      <vt:lpstr>Snapshot of security group for VM1:</vt:lpstr>
      <vt:lpstr>Snapshot of security group for VM2:</vt:lpstr>
      <vt:lpstr>Snapshot of SSH based communication between VM1 and VM2:</vt:lpstr>
      <vt:lpstr>Snapshot of network traffic between VM1 and VM2:</vt:lpstr>
      <vt:lpstr>Snapshot of network traffic between VM1 and VM2:</vt:lpstr>
      <vt:lpstr>Snapshot of 2 amazon EC2 instance terminated: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2019-02-10T21:05:27Z</dcterms:created>
  <dcterms:modified xsi:type="dcterms:W3CDTF">2019-02-10T21:34:22Z</dcterms:modified>
</cp:coreProperties>
</file>