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3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6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BE0C-8A13-CD46-A1A0-18FE0D0704F0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7519-F12D-154E-B3DC-6EC89BD5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Bigdata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Computing Trends - HW2</a:t>
            </a:r>
            <a:endParaRPr lang="en-US" sz="3600" b="1" dirty="0" smtClean="0"/>
          </a:p>
          <a:p>
            <a:r>
              <a:rPr lang="en-US" i="1" dirty="0" err="1" smtClean="0"/>
              <a:t>Sirisha</a:t>
            </a:r>
            <a:r>
              <a:rPr lang="en-US" i="1" dirty="0" smtClean="0"/>
              <a:t> </a:t>
            </a:r>
            <a:r>
              <a:rPr lang="en-US" i="1" dirty="0" err="1" smtClean="0"/>
              <a:t>Bojjireddy</a:t>
            </a:r>
            <a:r>
              <a:rPr lang="en-US" i="1" dirty="0" smtClean="0"/>
              <a:t>(31485745)</a:t>
            </a:r>
          </a:p>
          <a:p>
            <a:r>
              <a:rPr lang="en-US" i="1" dirty="0" smtClean="0"/>
              <a:t>Masters in </a:t>
            </a:r>
            <a:r>
              <a:rPr lang="en-US" i="1" dirty="0" err="1" smtClean="0"/>
              <a:t>Datascience</a:t>
            </a:r>
            <a:r>
              <a:rPr lang="en-US" i="1" dirty="0" smtClean="0"/>
              <a:t>(Spring 2019)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591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2 AWS EC2 instance launched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306" y="1825625"/>
            <a:ext cx="7569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</a:t>
            </a:r>
            <a:r>
              <a:rPr lang="en-US" dirty="0" smtClean="0"/>
              <a:t>SSH based communication </a:t>
            </a:r>
            <a:r>
              <a:rPr lang="en-US" dirty="0" smtClean="0"/>
              <a:t>between two instances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482" y="1825625"/>
            <a:ext cx="7105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security group with firewall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061" y="1825625"/>
            <a:ext cx="9203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termination of instances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40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Bigdata</vt:lpstr>
      <vt:lpstr>Snapshot of 2 AWS EC2 instance launched</vt:lpstr>
      <vt:lpstr>Snapshot of SSH based communication between two instances</vt:lpstr>
      <vt:lpstr>Assigning security group with firewall</vt:lpstr>
      <vt:lpstr>Snapshot of termination of instances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2019-02-02T04:12:45Z</dcterms:created>
  <dcterms:modified xsi:type="dcterms:W3CDTF">2019-02-03T23:11:07Z</dcterms:modified>
</cp:coreProperties>
</file>