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72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94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0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713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6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0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4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6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8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0B51-4FF9-4CE0-8465-52B7F531FF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CCD97-7D19-4D8C-8787-AF074D31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772816"/>
            <a:ext cx="5093196" cy="158417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Online </a:t>
            </a:r>
            <a:r>
              <a:rPr lang="en-IN" dirty="0" smtClean="0"/>
              <a:t>Learning </a:t>
            </a:r>
            <a:r>
              <a:rPr lang="en-IN" dirty="0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4509120"/>
            <a:ext cx="3560440" cy="1129680"/>
          </a:xfrm>
        </p:spPr>
        <p:txBody>
          <a:bodyPr>
            <a:normAutofit/>
          </a:bodyPr>
          <a:lstStyle/>
          <a:p>
            <a:r>
              <a:rPr lang="en-IN" dirty="0" err="1" smtClean="0"/>
              <a:t>Onteddu</a:t>
            </a:r>
            <a:r>
              <a:rPr lang="en-IN" dirty="0" smtClean="0"/>
              <a:t> </a:t>
            </a:r>
            <a:r>
              <a:rPr lang="en-IN" dirty="0" err="1" smtClean="0"/>
              <a:t>Sirisha</a:t>
            </a:r>
            <a:r>
              <a:rPr lang="en-IN" dirty="0" smtClean="0"/>
              <a:t> </a:t>
            </a:r>
            <a:r>
              <a:rPr lang="en-IN" dirty="0" err="1" smtClean="0"/>
              <a:t>Yadav</a:t>
            </a:r>
            <a:endParaRPr lang="en-IN" dirty="0" smtClean="0"/>
          </a:p>
          <a:p>
            <a:r>
              <a:rPr lang="en-IN" dirty="0" smtClean="0"/>
              <a:t>2/04/2019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main objective of the E-Learning is to help the students get over the traditional methods of learning and make them accustomed to the </a:t>
            </a:r>
            <a:r>
              <a:rPr lang="en-US" dirty="0" smtClean="0"/>
              <a:t>internet . It </a:t>
            </a:r>
            <a:r>
              <a:rPr lang="en-US" dirty="0"/>
              <a:t>provides an automation procedure of studying the </a:t>
            </a:r>
            <a:r>
              <a:rPr lang="en-US" dirty="0" smtClean="0"/>
              <a:t>concepts online.</a:t>
            </a:r>
            <a:r>
              <a:rPr lang="en-US" dirty="0"/>
              <a:t> E-Learning is an </a:t>
            </a:r>
            <a:r>
              <a:rPr lang="en-US" dirty="0" smtClean="0"/>
              <a:t>inexpensive </a:t>
            </a:r>
            <a:r>
              <a:rPr lang="en-US" dirty="0"/>
              <a:t>, efficient and comfortable way for students to easily access videos </a:t>
            </a:r>
            <a:r>
              <a:rPr lang="en-US" dirty="0"/>
              <a:t>and an easier alternative to study for </a:t>
            </a:r>
            <a:r>
              <a:rPr lang="en-US" dirty="0" smtClean="0"/>
              <a:t>exams and learn new technologies.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Pojo</a:t>
            </a:r>
            <a:r>
              <a:rPr lang="en-IN" dirty="0" smtClean="0"/>
              <a:t>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396886" cy="50300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ServiceInterface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632847" cy="4680520"/>
          </a:xfrm>
        </p:spPr>
      </p:pic>
    </p:spTree>
    <p:extLst>
      <p:ext uri="{BB962C8B-B14F-4D97-AF65-F5344CB8AC3E}">
        <p14:creationId xmlns:p14="http://schemas.microsoft.com/office/powerpoint/2010/main" val="17821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r>
              <a:rPr lang="en-US" dirty="0" err="1" smtClean="0"/>
              <a:t>DaoInterface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7128792" cy="3467866"/>
          </a:xfrm>
        </p:spPr>
      </p:pic>
    </p:spTree>
    <p:extLst>
      <p:ext uri="{BB962C8B-B14F-4D97-AF65-F5344CB8AC3E}">
        <p14:creationId xmlns:p14="http://schemas.microsoft.com/office/powerpoint/2010/main" val="14818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you…………!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79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Online Learning Application</vt:lpstr>
      <vt:lpstr>PowerPoint Presentation</vt:lpstr>
      <vt:lpstr>Pojo classes</vt:lpstr>
      <vt:lpstr>ServiceInterface</vt:lpstr>
      <vt:lpstr>DaoInterface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Application</dc:title>
  <dc:creator>SAI KRISHNA</dc:creator>
  <cp:lastModifiedBy>Onteddu, Sirisha</cp:lastModifiedBy>
  <cp:revision>32</cp:revision>
  <dcterms:created xsi:type="dcterms:W3CDTF">2019-04-01T16:04:56Z</dcterms:created>
  <dcterms:modified xsi:type="dcterms:W3CDTF">2019-04-02T12:15:15Z</dcterms:modified>
</cp:coreProperties>
</file>