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902F-2EBA-426F-B472-F8E58749207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FDDE3-BD2F-431C-8758-7BE8C4033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6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FDDE3-BD2F-431C-8758-7BE8C4033D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9FD7037-CCE8-4CB0-8ACA-54FD056ABDB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27F3A5-EBD6-459E-A75E-5324A62AC7A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FOOD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: </a:t>
            </a:r>
            <a:r>
              <a:rPr lang="en-US" dirty="0" err="1" smtClean="0"/>
              <a:t>Sirisha</a:t>
            </a:r>
            <a:r>
              <a:rPr lang="en-US" dirty="0" smtClean="0"/>
              <a:t> k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83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(framework)  - Backend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springboot</a:t>
            </a:r>
            <a:r>
              <a:rPr lang="en-US" dirty="0" smtClean="0"/>
              <a:t>  is a project that is built on the top of the spring framework</a:t>
            </a:r>
          </a:p>
          <a:p>
            <a:r>
              <a:rPr lang="en-US" dirty="0" err="1" smtClean="0"/>
              <a:t>Jsp</a:t>
            </a:r>
            <a:r>
              <a:rPr lang="en-US" dirty="0" smtClean="0"/>
              <a:t>(</a:t>
            </a:r>
            <a:r>
              <a:rPr lang="en-US" dirty="0" err="1" smtClean="0"/>
              <a:t>jakarta</a:t>
            </a:r>
            <a:r>
              <a:rPr lang="en-US" dirty="0" smtClean="0"/>
              <a:t> server pages) –Frontend</a:t>
            </a:r>
          </a:p>
          <a:p>
            <a:pPr marL="0" indent="0">
              <a:buNone/>
            </a:pPr>
            <a:r>
              <a:rPr lang="en-US" dirty="0" err="1" smtClean="0"/>
              <a:t>Jsp</a:t>
            </a:r>
            <a:r>
              <a:rPr lang="en-US" dirty="0" smtClean="0"/>
              <a:t> is a server side technology  used for creating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70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the fields such as </a:t>
            </a:r>
            <a:r>
              <a:rPr lang="en-US" dirty="0" smtClean="0"/>
              <a:t>customer ,items, </a:t>
            </a:r>
            <a:r>
              <a:rPr lang="en-US" dirty="0"/>
              <a:t>Order are validated and does not take</a:t>
            </a:r>
          </a:p>
          <a:p>
            <a:r>
              <a:rPr lang="en-IN" dirty="0"/>
              <a:t>invalid values</a:t>
            </a:r>
          </a:p>
          <a:p>
            <a:r>
              <a:rPr lang="en-US" dirty="0" smtClean="0"/>
              <a:t> </a:t>
            </a:r>
            <a:r>
              <a:rPr lang="en-US" dirty="0"/>
              <a:t>Each form </a:t>
            </a:r>
            <a:r>
              <a:rPr lang="en-US" dirty="0" smtClean="0"/>
              <a:t>for customer, </a:t>
            </a:r>
            <a:r>
              <a:rPr lang="en-US" dirty="0"/>
              <a:t>Item </a:t>
            </a:r>
            <a:r>
              <a:rPr lang="en-US" dirty="0" smtClean="0"/>
              <a:t>, </a:t>
            </a:r>
            <a:r>
              <a:rPr lang="en-US" dirty="0"/>
              <a:t>Delivery Address can not accept blank value</a:t>
            </a:r>
          </a:p>
          <a:p>
            <a:r>
              <a:rPr lang="en-IN" dirty="0"/>
              <a:t>fields</a:t>
            </a:r>
          </a:p>
          <a:p>
            <a:r>
              <a:rPr lang="en-IN" dirty="0" smtClean="0"/>
              <a:t>Avoiding </a:t>
            </a:r>
            <a:r>
              <a:rPr lang="en-IN" dirty="0"/>
              <a:t>errors in data</a:t>
            </a:r>
          </a:p>
          <a:p>
            <a:r>
              <a:rPr lang="en-IN" dirty="0" smtClean="0"/>
              <a:t> </a:t>
            </a:r>
            <a:r>
              <a:rPr lang="en-IN" dirty="0"/>
              <a:t>Controlling amount of input</a:t>
            </a:r>
          </a:p>
          <a:p>
            <a:r>
              <a:rPr lang="en-US" dirty="0" smtClean="0"/>
              <a:t>Integration </a:t>
            </a:r>
            <a:r>
              <a:rPr lang="en-US" dirty="0"/>
              <a:t>of all the modules/forms in the system.</a:t>
            </a:r>
          </a:p>
          <a:p>
            <a:r>
              <a:rPr lang="en-US" dirty="0" smtClean="0"/>
              <a:t> </a:t>
            </a:r>
            <a:r>
              <a:rPr lang="en-US" dirty="0"/>
              <a:t>Preparation of the test cases.</a:t>
            </a:r>
          </a:p>
          <a:p>
            <a:r>
              <a:rPr lang="en-US" dirty="0" smtClean="0"/>
              <a:t>Preparation </a:t>
            </a:r>
            <a:r>
              <a:rPr lang="en-US" dirty="0"/>
              <a:t>of the possible test data with all the validation checks.</a:t>
            </a:r>
          </a:p>
          <a:p>
            <a:r>
              <a:rPr lang="en-IN" dirty="0" smtClean="0"/>
              <a:t> </a:t>
            </a:r>
            <a:r>
              <a:rPr lang="en-IN" dirty="0"/>
              <a:t>Actual testing done manually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Online Food Ordering System has different Food needs, therefore we design exclusive</a:t>
            </a:r>
          </a:p>
          <a:p>
            <a:r>
              <a:rPr lang="en-US" sz="2400" dirty="0"/>
              <a:t>employee management systems that are adapted to your managerial requirements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>Every organization, whether big or small, has challenges to overcome and managing</a:t>
            </a:r>
          </a:p>
          <a:p>
            <a:r>
              <a:rPr lang="en-US" sz="2400" dirty="0"/>
              <a:t>the information of Item Category, Food, Customer, Delivery Address, Order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purpose of Online Food Ordering System is to automate the existing </a:t>
            </a:r>
            <a:r>
              <a:rPr lang="en-US" sz="2400" dirty="0" smtClean="0"/>
              <a:t>manual system </a:t>
            </a:r>
            <a:r>
              <a:rPr lang="en-US" sz="2400" dirty="0"/>
              <a:t>by the help of computerized </a:t>
            </a:r>
            <a:r>
              <a:rPr lang="en-US" sz="2400" dirty="0" err="1"/>
              <a:t>equipments</a:t>
            </a:r>
            <a:r>
              <a:rPr lang="en-US" sz="2400" dirty="0"/>
              <a:t> and full-fledged computer </a:t>
            </a:r>
            <a:r>
              <a:rPr lang="en-US" sz="2400" dirty="0" err="1" smtClean="0"/>
              <a:t>software,fulfilling</a:t>
            </a:r>
            <a:r>
              <a:rPr lang="en-US" sz="2400" dirty="0" smtClean="0"/>
              <a:t> </a:t>
            </a:r>
            <a:r>
              <a:rPr lang="en-US" sz="2400" dirty="0"/>
              <a:t>their requirements, so that their valuable data/information can be stored for </a:t>
            </a:r>
            <a:r>
              <a:rPr lang="en-US" sz="2400" dirty="0" smtClean="0"/>
              <a:t>a longer </a:t>
            </a:r>
            <a:r>
              <a:rPr lang="en-US" sz="2400" dirty="0"/>
              <a:t>period with easy accessing and manipulation of the same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can assist the user to concentrate </a:t>
            </a:r>
            <a:r>
              <a:rPr lang="en-US" sz="2400" dirty="0" smtClean="0"/>
              <a:t>on their </a:t>
            </a:r>
            <a:r>
              <a:rPr lang="en-US" sz="2400" dirty="0"/>
              <a:t>other activities rather to concentrate on the record keeping.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62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package contains details of the customers ,items and order like Name , phone number ,address and their id to order the menu.</a:t>
            </a:r>
          </a:p>
          <a:p>
            <a:r>
              <a:rPr lang="en-US" sz="2400" dirty="0" smtClean="0"/>
              <a:t>Customer.java it contains customers details through online app.</a:t>
            </a:r>
          </a:p>
          <a:p>
            <a:r>
              <a:rPr lang="en-US" sz="2400" dirty="0" smtClean="0"/>
              <a:t>Items.java this class contains items price description and their id ad primary key to extract their items details easily .</a:t>
            </a:r>
          </a:p>
          <a:p>
            <a:r>
              <a:rPr lang="en-US" sz="2400" dirty="0" smtClean="0"/>
              <a:t>Orderfood.java this class contains the order details of the customers like order id assigned for token and then price , order date and quantity 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965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contains application logic and passing user input data to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7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@Repository is a Spring annotation that indicates that </a:t>
            </a:r>
            <a:r>
              <a:rPr lang="en-US" sz="2400" b="1" dirty="0"/>
              <a:t>the decorated class is a repository</a:t>
            </a:r>
            <a:r>
              <a:rPr lang="en-US" sz="2400" dirty="0"/>
              <a:t>. A repository is a mechanism for encapsulating storage, retrieval, and search behavior which emulates a collection of objects.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56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@Service annotation is used with </a:t>
            </a:r>
            <a:r>
              <a:rPr lang="en-US" sz="2400" b="1" dirty="0"/>
              <a:t>classes that provide some business functionalities</a:t>
            </a:r>
            <a:r>
              <a:rPr lang="en-US" sz="2400" dirty="0"/>
              <a:t>. Spring context will </a:t>
            </a:r>
            <a:r>
              <a:rPr lang="en-US" sz="2400" dirty="0" err="1"/>
              <a:t>autodetect</a:t>
            </a:r>
            <a:r>
              <a:rPr lang="en-US" sz="2400" dirty="0"/>
              <a:t> these classes when annotation-based configuration and </a:t>
            </a:r>
            <a:r>
              <a:rPr lang="en-US" sz="2400" dirty="0" err="1"/>
              <a:t>classpath</a:t>
            </a:r>
            <a:r>
              <a:rPr lang="en-US" sz="2400" dirty="0"/>
              <a:t> scanning is used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95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System needs store information about new entry of Food.</a:t>
            </a:r>
          </a:p>
          <a:p>
            <a:r>
              <a:rPr lang="en-US" dirty="0" smtClean="0"/>
              <a:t>System </a:t>
            </a:r>
            <a:r>
              <a:rPr lang="en-US" dirty="0"/>
              <a:t>needs to help the internal staff to keep information of Item Category and</a:t>
            </a:r>
          </a:p>
          <a:p>
            <a:r>
              <a:rPr lang="en-US" dirty="0"/>
              <a:t>find them as per various queries.</a:t>
            </a:r>
          </a:p>
          <a:p>
            <a:r>
              <a:rPr lang="en-US" dirty="0" smtClean="0"/>
              <a:t>System </a:t>
            </a:r>
            <a:r>
              <a:rPr lang="en-US" dirty="0"/>
              <a:t>need to maintain quantity record.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System need to keep the record of Shopping Cart.</a:t>
            </a:r>
          </a:p>
          <a:p>
            <a:r>
              <a:rPr lang="en-US" dirty="0" smtClean="0"/>
              <a:t> </a:t>
            </a:r>
            <a:r>
              <a:rPr lang="en-US" dirty="0"/>
              <a:t>System need to update and delete the record.</a:t>
            </a:r>
          </a:p>
          <a:p>
            <a:r>
              <a:rPr lang="en-US" dirty="0" smtClean="0"/>
              <a:t> </a:t>
            </a:r>
            <a:r>
              <a:rPr lang="en-US" dirty="0"/>
              <a:t>System also needs a search area.</a:t>
            </a:r>
          </a:p>
          <a:p>
            <a:r>
              <a:rPr lang="en-US" dirty="0" smtClean="0"/>
              <a:t>It </a:t>
            </a:r>
            <a:r>
              <a:rPr lang="en-US" dirty="0"/>
              <a:t>also needs a security system to prevent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1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Processor- Intel(R) core</a:t>
            </a:r>
            <a:br>
              <a:rPr lang="en-US" dirty="0" smtClean="0"/>
            </a:br>
            <a:r>
              <a:rPr lang="en-US" dirty="0" smtClean="0"/>
              <a:t>™ i5-7200U CPU</a:t>
            </a:r>
          </a:p>
          <a:p>
            <a:r>
              <a:rPr lang="en-US" dirty="0" smtClean="0"/>
              <a:t>Ram: 4.00GB</a:t>
            </a:r>
          </a:p>
          <a:p>
            <a:r>
              <a:rPr lang="en-US" dirty="0" smtClean="0"/>
              <a:t>Hard Disk: 1TB</a:t>
            </a:r>
          </a:p>
          <a:p>
            <a:r>
              <a:rPr lang="en-US" dirty="0" smtClean="0"/>
              <a:t>Version: 20H2</a:t>
            </a:r>
          </a:p>
          <a:p>
            <a:r>
              <a:rPr lang="en-US" dirty="0" smtClean="0"/>
              <a:t>Edition: windows 10pro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589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</TotalTime>
  <Words>417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ONLINE FOOD SYSTEM</vt:lpstr>
      <vt:lpstr>Introduction</vt:lpstr>
      <vt:lpstr>Abstract</vt:lpstr>
      <vt:lpstr>ENTITIES </vt:lpstr>
      <vt:lpstr>controller</vt:lpstr>
      <vt:lpstr>Repository</vt:lpstr>
      <vt:lpstr>Services</vt:lpstr>
      <vt:lpstr> Requirements</vt:lpstr>
      <vt:lpstr>Hardware Requirements </vt:lpstr>
      <vt:lpstr>Software Requirements</vt:lpstr>
      <vt:lpstr>Validations</vt:lpstr>
    </vt:vector>
  </TitlesOfParts>
  <Company>CyberSpace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SYSTEM</dc:title>
  <dc:creator>HP</dc:creator>
  <cp:lastModifiedBy>HP</cp:lastModifiedBy>
  <cp:revision>9</cp:revision>
  <dcterms:created xsi:type="dcterms:W3CDTF">2021-12-22T12:49:17Z</dcterms:created>
  <dcterms:modified xsi:type="dcterms:W3CDTF">2021-12-22T13:57:39Z</dcterms:modified>
</cp:coreProperties>
</file>