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55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9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51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2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1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77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4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7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4390C-EEB9-4E91-AFCA-30CE318EED9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6545-E73B-4504-B272-87D6A82F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77119"/>
            <a:ext cx="11556694" cy="6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4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l="14293" r="14247" b="5456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467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46756"/>
            <a:ext cx="12192001" cy="67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1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4838"/>
            <a:ext cx="12079111" cy="806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9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6604"/>
            <a:ext cx="12191999" cy="79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8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3888"/>
            <a:ext cx="12192000" cy="81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8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5788"/>
            <a:ext cx="12192000" cy="80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3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3888"/>
            <a:ext cx="12192000" cy="81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3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6751"/>
            <a:ext cx="12191999" cy="80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3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girish deshpande</cp:lastModifiedBy>
  <cp:revision>52</cp:revision>
  <dcterms:created xsi:type="dcterms:W3CDTF">2022-04-04T06:03:14Z</dcterms:created>
  <dcterms:modified xsi:type="dcterms:W3CDTF">2024-10-16T10:18:41Z</dcterms:modified>
</cp:coreProperties>
</file>