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0" r:id="rId7"/>
    <p:sldId id="264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0A71D-49EF-C2D0-5214-1BF578B8BAD7}" v="128" dt="2020-02-20T18:35:24.979"/>
    <p1510:client id="{82E5248A-A1A1-F69D-A038-D3111EF4149F}" v="4" dt="2020-02-20T18:47:39.718"/>
    <p1510:client id="{93037D61-1504-DDA0-E7B1-AD4EE7283F75}" v="2247" dt="2020-02-20T00:56:03.126"/>
    <p1510:client id="{FD46EB2C-F5E3-C705-F872-91042F87DA38}" v="16" dt="2020-02-20T00:58:58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723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9" y="1162897"/>
            <a:ext cx="6821806" cy="1019384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Postman  automation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239" y="2192442"/>
            <a:ext cx="3194686" cy="1202267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1) Manual Testing</a:t>
            </a:r>
            <a:endParaRPr lang="en-US" sz="3200" err="1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en-US" sz="3200" b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2)Automation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Why we need AUtomation?</a:t>
            </a: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5A7082F-0CEE-4622-9A47-1215E296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1)Reduces Repetitive manual work.</a:t>
            </a:r>
          </a:p>
          <a:p>
            <a:r>
              <a:rPr lang="en-US">
                <a:cs typeface="Calibri"/>
              </a:rPr>
              <a:t>Ex:</a:t>
            </a:r>
          </a:p>
          <a:p>
            <a:r>
              <a:rPr lang="en-US">
                <a:cs typeface="Calibri"/>
              </a:rPr>
              <a:t>2)will get instant feed backs when something doesn't work.</a:t>
            </a:r>
          </a:p>
          <a:p>
            <a:r>
              <a:rPr lang="en-US">
                <a:cs typeface="Calibri"/>
              </a:rPr>
              <a:t>Ex:</a:t>
            </a:r>
          </a:p>
          <a:p>
            <a:r>
              <a:rPr lang="en-US">
                <a:cs typeface="Calibri"/>
              </a:rPr>
              <a:t>3)Identify software bugs early in the development.</a:t>
            </a:r>
          </a:p>
          <a:p>
            <a:r>
              <a:rPr lang="en-US">
                <a:cs typeface="Calibri"/>
              </a:rPr>
              <a:t>Ex: production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Postman supported Automation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E722D-BB99-4EF6-8E5E-0E19398F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>
                <a:cs typeface="Calibri"/>
              </a:rPr>
              <a:t>1.Automation with Newman.</a:t>
            </a:r>
          </a:p>
          <a:p>
            <a:pPr marL="0" indent="0">
              <a:buNone/>
            </a:pPr>
            <a:r>
              <a:rPr lang="en-US" sz="3600">
                <a:cs typeface="Calibri"/>
              </a:rPr>
              <a:t>2 .Automation with collection Runner</a:t>
            </a:r>
          </a:p>
          <a:p>
            <a:pPr marL="0" indent="0">
              <a:buNone/>
            </a:pPr>
            <a:r>
              <a:rPr lang="en-US" sz="3600">
                <a:cs typeface="Calibri"/>
              </a:rPr>
              <a:t>3.monitors.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 Light"/>
              </a:rPr>
              <a:t>What is Newman?</a:t>
            </a:r>
            <a:endParaRPr lang="en-US" err="1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10AE948C-8FAA-4D71-877B-D19B4522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5255" y="2060787"/>
            <a:ext cx="7078132" cy="2368973"/>
          </a:xfrm>
        </p:spPr>
        <p:txBody>
          <a:bodyPr/>
          <a:lstStyle/>
          <a:p>
            <a:r>
              <a:rPr lang="en-US">
                <a:cs typeface="Calibri"/>
              </a:rPr>
              <a:t>Newman is a CLI  tool which allows you to run a postman collection directly from command line</a:t>
            </a:r>
          </a:p>
          <a:p>
            <a:r>
              <a:rPr lang="en-US">
                <a:cs typeface="Calibri"/>
              </a:rPr>
              <a:t>We can't run the postman itself because it’s a tool. We need a tool between postman collections and runs the test inside and give us the information as we expect.</a:t>
            </a:r>
          </a:p>
          <a:p>
            <a:r>
              <a:rPr lang="en-US">
                <a:cs typeface="Calibri"/>
              </a:rPr>
              <a:t>Newman fills this gap.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7612-4027-4747-88CC-D5749846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Newman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AB8-E973-4012-B7CA-35A7CB4A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>
                <a:cs typeface="Calibri"/>
              </a:rPr>
              <a:t>To run Newman we need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1) node.js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2) NPM(node packet manager)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Installed NPM,CLI in my system.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Newman run URL on CMD prompt.</a:t>
            </a:r>
          </a:p>
        </p:txBody>
      </p:sp>
    </p:spTree>
    <p:extLst>
      <p:ext uri="{BB962C8B-B14F-4D97-AF65-F5344CB8AC3E}">
        <p14:creationId xmlns:p14="http://schemas.microsoft.com/office/powerpoint/2010/main" val="371391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0F9F-C92E-4853-A652-68D6D52F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 of what we run on Newman cli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E0FE-1B2F-45A8-BDEB-49871872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Travis CI</a:t>
            </a:r>
          </a:p>
          <a:p>
            <a:r>
              <a:rPr lang="en-US">
                <a:cs typeface="Calibri"/>
              </a:rPr>
              <a:t>Jenkins API</a:t>
            </a:r>
          </a:p>
          <a:p>
            <a:r>
              <a:rPr lang="en-US">
                <a:cs typeface="Calibri"/>
              </a:rPr>
              <a:t>Any other cli server </a:t>
            </a:r>
          </a:p>
          <a:p>
            <a:r>
              <a:rPr lang="en-US">
                <a:cs typeface="Calibri"/>
              </a:rPr>
              <a:t>Git labs</a:t>
            </a:r>
          </a:p>
          <a:p>
            <a:r>
              <a:rPr lang="en-US">
                <a:cs typeface="Calibri"/>
              </a:rPr>
              <a:t>bamboos</a:t>
            </a:r>
          </a:p>
        </p:txBody>
      </p:sp>
    </p:spTree>
    <p:extLst>
      <p:ext uri="{BB962C8B-B14F-4D97-AF65-F5344CB8AC3E}">
        <p14:creationId xmlns:p14="http://schemas.microsoft.com/office/powerpoint/2010/main" val="165553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B906B0-0621-4756-B365-9C3598CC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8" y="46788"/>
            <a:ext cx="10373637" cy="59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8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2054-AED4-4172-B1D6-26A15A2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2) collection runner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0D8E-D08C-4C3C-A960-745CAA1B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94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>
                <a:cs typeface="Calibri"/>
              </a:rPr>
              <a:t>What is collection?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Postman collection is a platform where any one can find hundreds of API collections.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What is Collection Runner?</a:t>
            </a:r>
          </a:p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Postman’s Collection Runner is a </a:t>
            </a:r>
            <a:r>
              <a:rPr lang="en-US" sz="3200" b="1">
                <a:ea typeface="+mn-lt"/>
                <a:cs typeface="+mn-lt"/>
              </a:rPr>
              <a:t>powerful tool</a:t>
            </a:r>
            <a:r>
              <a:rPr lang="en-US" sz="3200">
                <a:ea typeface="+mn-lt"/>
                <a:cs typeface="+mn-lt"/>
              </a:rPr>
              <a:t>. As its name implies, the Collection Runner (CR) lets you run all requests inside a Postman collection one or more times.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>
                <a:cs typeface="Calibri"/>
              </a:rPr>
              <a:t>Collection runner runs all request is the collection or folder.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79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DF39-EDEC-4662-93F6-0B7B37B6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Collection runner: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C550-6EEE-432C-91A5-D4A7DB2B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981027"/>
            <a:ext cx="10131425" cy="181017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/>
          </a:p>
          <a:p>
            <a:pPr marL="0" indent="0">
              <a:buNone/>
            </a:pPr>
            <a:r>
              <a:rPr lang="en-US" sz="2000">
                <a:cs typeface="Calibri"/>
              </a:rPr>
              <a:t>It used to check the test case whether they passed or not using csv, json.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Cookies stored in the cookie manager.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Add collection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Run the test.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In the console you see two options:</a:t>
            </a:r>
            <a:endParaRPr lang="en-US"/>
          </a:p>
          <a:p>
            <a:r>
              <a:rPr lang="en-US" sz="2000" b="1" i="1">
                <a:ea typeface="+mn-lt"/>
                <a:cs typeface="+mn-lt"/>
              </a:rPr>
              <a:t>Iterations : </a:t>
            </a:r>
            <a:r>
              <a:rPr lang="en-US" sz="2000" i="1">
                <a:ea typeface="+mn-lt"/>
                <a:cs typeface="+mn-lt"/>
              </a:rPr>
              <a:t>An iteration number is the number of times the same requests will run. For example iteration set as 3 will run all the requests 3 times. Set it as 2.</a:t>
            </a:r>
            <a:endParaRPr lang="en-US"/>
          </a:p>
          <a:p>
            <a:r>
              <a:rPr lang="en-US" sz="2000" b="1" i="1">
                <a:ea typeface="+mn-lt"/>
                <a:cs typeface="+mn-lt"/>
              </a:rPr>
              <a:t>Delay :</a:t>
            </a:r>
            <a:r>
              <a:rPr lang="en-US" sz="2000" i="1">
                <a:ea typeface="+mn-lt"/>
                <a:cs typeface="+mn-lt"/>
              </a:rPr>
              <a:t> A delay time is the time to wait between any two iterations. A delay time of 10ms will mean that Postman will wait 10ms after running one iteration before the second iteration. Set it as 5ms.</a:t>
            </a:r>
            <a:endParaRPr lang="en-US"/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93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Postman  automation</vt:lpstr>
      <vt:lpstr>Why we need AUtomation?</vt:lpstr>
      <vt:lpstr>Postman supported Automation testing</vt:lpstr>
      <vt:lpstr>What is Newman?</vt:lpstr>
      <vt:lpstr>Newman</vt:lpstr>
      <vt:lpstr>Examples of what we run on Newman cli</vt:lpstr>
      <vt:lpstr>PowerPoint Presentation</vt:lpstr>
      <vt:lpstr>2) collection runner</vt:lpstr>
      <vt:lpstr>Collection runner: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revision>2</cp:revision>
  <dcterms:created xsi:type="dcterms:W3CDTF">2020-02-19T23:23:20Z</dcterms:created>
  <dcterms:modified xsi:type="dcterms:W3CDTF">2020-02-20T18:50:33Z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