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4" r:id="rId6"/>
    <p:sldId id="263" r:id="rId7"/>
    <p:sldId id="265" r:id="rId8"/>
    <p:sldId id="266" r:id="rId9"/>
    <p:sldId id="260"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it Yadav" userId="674a8845ee6022fa" providerId="LiveId" clId="{6C6BC086-E77B-483D-9A76-E246C53CAF4F}"/>
    <pc:docChg chg="undo custSel addSld delSld modSld sldOrd">
      <pc:chgData name="Sanit Yadav" userId="674a8845ee6022fa" providerId="LiveId" clId="{6C6BC086-E77B-483D-9A76-E246C53CAF4F}" dt="2023-02-27T11:51:17.663" v="6092" actId="5793"/>
      <pc:docMkLst>
        <pc:docMk/>
      </pc:docMkLst>
      <pc:sldChg chg="addSp delSp modSp mod modTransition modAnim">
        <pc:chgData name="Sanit Yadav" userId="674a8845ee6022fa" providerId="LiveId" clId="{6C6BC086-E77B-483D-9A76-E246C53CAF4F}" dt="2023-02-27T11:50:17.197" v="6089"/>
        <pc:sldMkLst>
          <pc:docMk/>
          <pc:sldMk cId="1026765880" sldId="256"/>
        </pc:sldMkLst>
        <pc:spChg chg="mod">
          <ac:chgData name="Sanit Yadav" userId="674a8845ee6022fa" providerId="LiveId" clId="{6C6BC086-E77B-483D-9A76-E246C53CAF4F}" dt="2023-02-25T15:37:50.034" v="275" actId="255"/>
          <ac:spMkLst>
            <pc:docMk/>
            <pc:sldMk cId="1026765880" sldId="256"/>
            <ac:spMk id="2" creationId="{4607729F-3535-2C20-0848-62BB0B8E3848}"/>
          </ac:spMkLst>
        </pc:spChg>
        <pc:spChg chg="mod">
          <ac:chgData name="Sanit Yadav" userId="674a8845ee6022fa" providerId="LiveId" clId="{6C6BC086-E77B-483D-9A76-E246C53CAF4F}" dt="2023-02-25T15:38:07.870" v="277" actId="255"/>
          <ac:spMkLst>
            <pc:docMk/>
            <pc:sldMk cId="1026765880" sldId="256"/>
            <ac:spMk id="3" creationId="{4D68DDC6-8BFC-85EC-D619-B45D6AC7C5C9}"/>
          </ac:spMkLst>
        </pc:spChg>
        <pc:spChg chg="mod">
          <ac:chgData name="Sanit Yadav" userId="674a8845ee6022fa" providerId="LiveId" clId="{6C6BC086-E77B-483D-9A76-E246C53CAF4F}" dt="2023-02-25T15:38:21.035" v="279" actId="255"/>
          <ac:spMkLst>
            <pc:docMk/>
            <pc:sldMk cId="1026765880" sldId="256"/>
            <ac:spMk id="4" creationId="{611F3E3B-53E4-7D56-1D34-7591630AB6CB}"/>
          </ac:spMkLst>
        </pc:spChg>
        <pc:picChg chg="add del mod">
          <ac:chgData name="Sanit Yadav" userId="674a8845ee6022fa" providerId="LiveId" clId="{6C6BC086-E77B-483D-9A76-E246C53CAF4F}" dt="2023-02-27T10:54:00.818" v="6068"/>
          <ac:picMkLst>
            <pc:docMk/>
            <pc:sldMk cId="1026765880" sldId="256"/>
            <ac:picMk id="5" creationId="{859D5373-F7EF-9571-B7F6-23D7D1888EBD}"/>
          </ac:picMkLst>
        </pc:picChg>
        <pc:picChg chg="add del mod">
          <ac:chgData name="Sanit Yadav" userId="674a8845ee6022fa" providerId="LiveId" clId="{6C6BC086-E77B-483D-9A76-E246C53CAF4F}" dt="2023-02-27T10:54:18.539" v="6070"/>
          <ac:picMkLst>
            <pc:docMk/>
            <pc:sldMk cId="1026765880" sldId="256"/>
            <ac:picMk id="6" creationId="{5F8D5F30-0438-97C9-A0CD-598C56CAD560}"/>
          </ac:picMkLst>
        </pc:picChg>
        <pc:picChg chg="add del mod">
          <ac:chgData name="Sanit Yadav" userId="674a8845ee6022fa" providerId="LiveId" clId="{6C6BC086-E77B-483D-9A76-E246C53CAF4F}" dt="2023-02-27T11:50:17.197" v="6089"/>
          <ac:picMkLst>
            <pc:docMk/>
            <pc:sldMk cId="1026765880" sldId="256"/>
            <ac:picMk id="7" creationId="{24E616C5-E4D8-5F96-FDC5-126260DB4BF6}"/>
          </ac:picMkLst>
        </pc:picChg>
      </pc:sldChg>
      <pc:sldChg chg="addSp delSp modSp mod modTransition modAnim">
        <pc:chgData name="Sanit Yadav" userId="674a8845ee6022fa" providerId="LiveId" clId="{6C6BC086-E77B-483D-9A76-E246C53CAF4F}" dt="2023-02-27T11:50:17.197" v="6089"/>
        <pc:sldMkLst>
          <pc:docMk/>
          <pc:sldMk cId="1765731267" sldId="257"/>
        </pc:sldMkLst>
        <pc:spChg chg="mod">
          <ac:chgData name="Sanit Yadav" userId="674a8845ee6022fa" providerId="LiveId" clId="{6C6BC086-E77B-483D-9A76-E246C53CAF4F}" dt="2023-02-25T15:26:11.080" v="31" actId="2711"/>
          <ac:spMkLst>
            <pc:docMk/>
            <pc:sldMk cId="1765731267" sldId="257"/>
            <ac:spMk id="2" creationId="{320BDD25-5889-B3E4-1D0D-4F6B0C10CC78}"/>
          </ac:spMkLst>
        </pc:spChg>
        <pc:spChg chg="add mod">
          <ac:chgData name="Sanit Yadav" userId="674a8845ee6022fa" providerId="LiveId" clId="{6C6BC086-E77B-483D-9A76-E246C53CAF4F}" dt="2023-02-26T12:19:27.662" v="5904" actId="20577"/>
          <ac:spMkLst>
            <pc:docMk/>
            <pc:sldMk cId="1765731267" sldId="257"/>
            <ac:spMk id="5" creationId="{B2D9726F-9D3A-36E3-C834-063833192D1F}"/>
          </ac:spMkLst>
        </pc:spChg>
        <pc:picChg chg="add del mod">
          <ac:chgData name="Sanit Yadav" userId="674a8845ee6022fa" providerId="LiveId" clId="{6C6BC086-E77B-483D-9A76-E246C53CAF4F}" dt="2023-02-27T10:54:00.818" v="6068"/>
          <ac:picMkLst>
            <pc:docMk/>
            <pc:sldMk cId="1765731267" sldId="257"/>
            <ac:picMk id="3" creationId="{B1BA09B8-5B66-CAB8-E267-40661B713DDF}"/>
          </ac:picMkLst>
        </pc:picChg>
        <pc:picChg chg="add del mod">
          <ac:chgData name="Sanit Yadav" userId="674a8845ee6022fa" providerId="LiveId" clId="{6C6BC086-E77B-483D-9A76-E246C53CAF4F}" dt="2023-02-27T11:50:17.197" v="6089"/>
          <ac:picMkLst>
            <pc:docMk/>
            <pc:sldMk cId="1765731267" sldId="257"/>
            <ac:picMk id="6" creationId="{FC533EA9-5EF2-6365-51B7-962DDEDB93B2}"/>
          </ac:picMkLst>
        </pc:picChg>
        <pc:cxnChg chg="add mod">
          <ac:chgData name="Sanit Yadav" userId="674a8845ee6022fa" providerId="LiveId" clId="{6C6BC086-E77B-483D-9A76-E246C53CAF4F}" dt="2023-02-25T15:25:43.017" v="30" actId="1076"/>
          <ac:cxnSpMkLst>
            <pc:docMk/>
            <pc:sldMk cId="1765731267" sldId="257"/>
            <ac:cxnSpMk id="4" creationId="{DA12AB72-1397-0430-114F-58D930D4093A}"/>
          </ac:cxnSpMkLst>
        </pc:cxnChg>
      </pc:sldChg>
      <pc:sldChg chg="addSp delSp modSp new mod modTransition modAnim">
        <pc:chgData name="Sanit Yadav" userId="674a8845ee6022fa" providerId="LiveId" clId="{6C6BC086-E77B-483D-9A76-E246C53CAF4F}" dt="2023-02-27T11:50:17.197" v="6089"/>
        <pc:sldMkLst>
          <pc:docMk/>
          <pc:sldMk cId="3946211612" sldId="258"/>
        </pc:sldMkLst>
        <pc:spChg chg="del mod">
          <ac:chgData name="Sanit Yadav" userId="674a8845ee6022fa" providerId="LiveId" clId="{6C6BC086-E77B-483D-9A76-E246C53CAF4F}" dt="2023-02-25T17:33:57.718" v="285" actId="478"/>
          <ac:spMkLst>
            <pc:docMk/>
            <pc:sldMk cId="3946211612" sldId="258"/>
            <ac:spMk id="2" creationId="{88379AB3-30A5-1A6C-8E1A-B6CDAFA4A44D}"/>
          </ac:spMkLst>
        </pc:spChg>
        <pc:spChg chg="add mod">
          <ac:chgData name="Sanit Yadav" userId="674a8845ee6022fa" providerId="LiveId" clId="{6C6BC086-E77B-483D-9A76-E246C53CAF4F}" dt="2023-02-25T19:25:53.070" v="1172" actId="1076"/>
          <ac:spMkLst>
            <pc:docMk/>
            <pc:sldMk cId="3946211612" sldId="258"/>
            <ac:spMk id="3" creationId="{5175E473-B129-69FC-4AE6-96D98077FD87}"/>
          </ac:spMkLst>
        </pc:spChg>
        <pc:spChg chg="add mod">
          <ac:chgData name="Sanit Yadav" userId="674a8845ee6022fa" providerId="LiveId" clId="{6C6BC086-E77B-483D-9A76-E246C53CAF4F}" dt="2023-02-26T07:26:40.051" v="2371" actId="12"/>
          <ac:spMkLst>
            <pc:docMk/>
            <pc:sldMk cId="3946211612" sldId="258"/>
            <ac:spMk id="5" creationId="{4A91EBDF-8EC0-8897-8AE6-A34E462B0142}"/>
          </ac:spMkLst>
        </pc:spChg>
        <pc:picChg chg="add del mod">
          <ac:chgData name="Sanit Yadav" userId="674a8845ee6022fa" providerId="LiveId" clId="{6C6BC086-E77B-483D-9A76-E246C53CAF4F}" dt="2023-02-27T10:55:54.714" v="6072"/>
          <ac:picMkLst>
            <pc:docMk/>
            <pc:sldMk cId="3946211612" sldId="258"/>
            <ac:picMk id="2" creationId="{C0FD4618-F4C5-AA9E-E764-0C1B18766079}"/>
          </ac:picMkLst>
        </pc:picChg>
        <pc:picChg chg="add del mod">
          <ac:chgData name="Sanit Yadav" userId="674a8845ee6022fa" providerId="LiveId" clId="{6C6BC086-E77B-483D-9A76-E246C53CAF4F}" dt="2023-02-27T10:56:47.410" v="6074"/>
          <ac:picMkLst>
            <pc:docMk/>
            <pc:sldMk cId="3946211612" sldId="258"/>
            <ac:picMk id="6" creationId="{7171CD02-C891-C5CA-E28A-524609E8821D}"/>
          </ac:picMkLst>
        </pc:picChg>
        <pc:picChg chg="add del mod">
          <ac:chgData name="Sanit Yadav" userId="674a8845ee6022fa" providerId="LiveId" clId="{6C6BC086-E77B-483D-9A76-E246C53CAF4F}" dt="2023-02-27T10:57:22.264" v="6076"/>
          <ac:picMkLst>
            <pc:docMk/>
            <pc:sldMk cId="3946211612" sldId="258"/>
            <ac:picMk id="7" creationId="{5FD98134-5E64-6198-6CA6-88D5B35A7055}"/>
          </ac:picMkLst>
        </pc:picChg>
        <pc:picChg chg="add del mod">
          <ac:chgData name="Sanit Yadav" userId="674a8845ee6022fa" providerId="LiveId" clId="{6C6BC086-E77B-483D-9A76-E246C53CAF4F}" dt="2023-02-27T10:58:49.721" v="6078"/>
          <ac:picMkLst>
            <pc:docMk/>
            <pc:sldMk cId="3946211612" sldId="258"/>
            <ac:picMk id="8" creationId="{7F2B0188-6414-D879-D4A3-076E7A3D9665}"/>
          </ac:picMkLst>
        </pc:picChg>
        <pc:picChg chg="add del mod">
          <ac:chgData name="Sanit Yadav" userId="674a8845ee6022fa" providerId="LiveId" clId="{6C6BC086-E77B-483D-9A76-E246C53CAF4F}" dt="2023-02-27T10:58:53.636" v="6079"/>
          <ac:picMkLst>
            <pc:docMk/>
            <pc:sldMk cId="3946211612" sldId="258"/>
            <ac:picMk id="9" creationId="{3E9713D2-555D-F5FF-F630-74E47E37046B}"/>
          </ac:picMkLst>
        </pc:picChg>
        <pc:picChg chg="add del mod">
          <ac:chgData name="Sanit Yadav" userId="674a8845ee6022fa" providerId="LiveId" clId="{6C6BC086-E77B-483D-9A76-E246C53CAF4F}" dt="2023-02-27T11:02:03.467" v="6081"/>
          <ac:picMkLst>
            <pc:docMk/>
            <pc:sldMk cId="3946211612" sldId="258"/>
            <ac:picMk id="10" creationId="{2DF026C2-9095-024D-6264-4CEFA27360E0}"/>
          </ac:picMkLst>
        </pc:picChg>
        <pc:picChg chg="add del mod">
          <ac:chgData name="Sanit Yadav" userId="674a8845ee6022fa" providerId="LiveId" clId="{6C6BC086-E77B-483D-9A76-E246C53CAF4F}" dt="2023-02-27T11:03:13.569" v="6083"/>
          <ac:picMkLst>
            <pc:docMk/>
            <pc:sldMk cId="3946211612" sldId="258"/>
            <ac:picMk id="11" creationId="{7FCF1311-B0FE-83EE-6578-0F1E20DB7378}"/>
          </ac:picMkLst>
        </pc:picChg>
        <pc:picChg chg="add del mod">
          <ac:chgData name="Sanit Yadav" userId="674a8845ee6022fa" providerId="LiveId" clId="{6C6BC086-E77B-483D-9A76-E246C53CAF4F}" dt="2023-02-27T11:03:42.944" v="6085"/>
          <ac:picMkLst>
            <pc:docMk/>
            <pc:sldMk cId="3946211612" sldId="258"/>
            <ac:picMk id="12" creationId="{BAE6FE39-A19F-755D-7143-F9F019B38EDE}"/>
          </ac:picMkLst>
        </pc:picChg>
        <pc:picChg chg="add del mod">
          <ac:chgData name="Sanit Yadav" userId="674a8845ee6022fa" providerId="LiveId" clId="{6C6BC086-E77B-483D-9A76-E246C53CAF4F}" dt="2023-02-27T11:50:17.197" v="6089"/>
          <ac:picMkLst>
            <pc:docMk/>
            <pc:sldMk cId="3946211612" sldId="258"/>
            <ac:picMk id="13" creationId="{7C8E93A9-C9BE-89D2-41FB-DBF606619716}"/>
          </ac:picMkLst>
        </pc:picChg>
        <pc:cxnChg chg="add mod">
          <ac:chgData name="Sanit Yadav" userId="674a8845ee6022fa" providerId="LiveId" clId="{6C6BC086-E77B-483D-9A76-E246C53CAF4F}" dt="2023-02-25T19:26:08.243" v="1216" actId="1037"/>
          <ac:cxnSpMkLst>
            <pc:docMk/>
            <pc:sldMk cId="3946211612" sldId="258"/>
            <ac:cxnSpMk id="4" creationId="{B9009C73-8D01-D175-9EC4-73761E5E26B1}"/>
          </ac:cxnSpMkLst>
        </pc:cxnChg>
      </pc:sldChg>
      <pc:sldChg chg="new del">
        <pc:chgData name="Sanit Yadav" userId="674a8845ee6022fa" providerId="LiveId" clId="{6C6BC086-E77B-483D-9A76-E246C53CAF4F}" dt="2023-02-26T07:57:49.711" v="3107" actId="47"/>
        <pc:sldMkLst>
          <pc:docMk/>
          <pc:sldMk cId="4023208568" sldId="259"/>
        </pc:sldMkLst>
      </pc:sldChg>
      <pc:sldChg chg="addSp delSp modSp new mod modTransition modAnim">
        <pc:chgData name="Sanit Yadav" userId="674a8845ee6022fa" providerId="LiveId" clId="{6C6BC086-E77B-483D-9A76-E246C53CAF4F}" dt="2023-02-27T11:50:17.197" v="6089"/>
        <pc:sldMkLst>
          <pc:docMk/>
          <pc:sldMk cId="3850757503" sldId="260"/>
        </pc:sldMkLst>
        <pc:spChg chg="mod">
          <ac:chgData name="Sanit Yadav" userId="674a8845ee6022fa" providerId="LiveId" clId="{6C6BC086-E77B-483D-9A76-E246C53CAF4F}" dt="2023-02-26T12:11:47.405" v="5821" actId="207"/>
          <ac:spMkLst>
            <pc:docMk/>
            <pc:sldMk cId="3850757503" sldId="260"/>
            <ac:spMk id="2" creationId="{11C59BD0-6FFE-4641-195A-68F3CBD995AB}"/>
          </ac:spMkLst>
        </pc:spChg>
        <pc:picChg chg="add del mod">
          <ac:chgData name="Sanit Yadav" userId="674a8845ee6022fa" providerId="LiveId" clId="{6C6BC086-E77B-483D-9A76-E246C53CAF4F}" dt="2023-02-27T11:50:17.197" v="6089"/>
          <ac:picMkLst>
            <pc:docMk/>
            <pc:sldMk cId="3850757503" sldId="260"/>
            <ac:picMk id="3" creationId="{B3A394E2-6142-85EF-AC66-3D7F57B25BA7}"/>
          </ac:picMkLst>
        </pc:picChg>
      </pc:sldChg>
      <pc:sldChg chg="addSp delSp modSp add mod modTransition modAnim">
        <pc:chgData name="Sanit Yadav" userId="674a8845ee6022fa" providerId="LiveId" clId="{6C6BC086-E77B-483D-9A76-E246C53CAF4F}" dt="2023-02-27T11:50:17.197" v="6089"/>
        <pc:sldMkLst>
          <pc:docMk/>
          <pc:sldMk cId="3173267622" sldId="261"/>
        </pc:sldMkLst>
        <pc:spChg chg="add mod">
          <ac:chgData name="Sanit Yadav" userId="674a8845ee6022fa" providerId="LiveId" clId="{6C6BC086-E77B-483D-9A76-E246C53CAF4F}" dt="2023-02-26T07:27:29.893" v="2373" actId="12"/>
          <ac:spMkLst>
            <pc:docMk/>
            <pc:sldMk cId="3173267622" sldId="261"/>
            <ac:spMk id="2" creationId="{9D982876-B955-1DF6-D2FD-EF81190AE594}"/>
          </ac:spMkLst>
        </pc:spChg>
        <pc:spChg chg="mod">
          <ac:chgData name="Sanit Yadav" userId="674a8845ee6022fa" providerId="LiveId" clId="{6C6BC086-E77B-483D-9A76-E246C53CAF4F}" dt="2023-02-25T19:30:15.960" v="1330" actId="20577"/>
          <ac:spMkLst>
            <pc:docMk/>
            <pc:sldMk cId="3173267622" sldId="261"/>
            <ac:spMk id="3" creationId="{5175E473-B129-69FC-4AE6-96D98077FD87}"/>
          </ac:spMkLst>
        </pc:spChg>
        <pc:spChg chg="mod">
          <ac:chgData name="Sanit Yadav" userId="674a8845ee6022fa" providerId="LiveId" clId="{6C6BC086-E77B-483D-9A76-E246C53CAF4F}" dt="2023-02-26T07:27:17.078" v="2372" actId="12"/>
          <ac:spMkLst>
            <pc:docMk/>
            <pc:sldMk cId="3173267622" sldId="261"/>
            <ac:spMk id="5" creationId="{4A91EBDF-8EC0-8897-8AE6-A34E462B0142}"/>
          </ac:spMkLst>
        </pc:spChg>
        <pc:picChg chg="add del mod">
          <ac:chgData name="Sanit Yadav" userId="674a8845ee6022fa" providerId="LiveId" clId="{6C6BC086-E77B-483D-9A76-E246C53CAF4F}" dt="2023-02-27T11:05:53.008" v="6087"/>
          <ac:picMkLst>
            <pc:docMk/>
            <pc:sldMk cId="3173267622" sldId="261"/>
            <ac:picMk id="6" creationId="{E051E798-11E5-2B5B-5973-3507210400DE}"/>
          </ac:picMkLst>
        </pc:picChg>
        <pc:picChg chg="add del mod">
          <ac:chgData name="Sanit Yadav" userId="674a8845ee6022fa" providerId="LiveId" clId="{6C6BC086-E77B-483D-9A76-E246C53CAF4F}" dt="2023-02-27T11:50:17.197" v="6089"/>
          <ac:picMkLst>
            <pc:docMk/>
            <pc:sldMk cId="3173267622" sldId="261"/>
            <ac:picMk id="7" creationId="{DE378C11-E5E2-2DFE-9BBE-E7C2EC1E5FF5}"/>
          </ac:picMkLst>
        </pc:picChg>
      </pc:sldChg>
      <pc:sldChg chg="modSp add del mod">
        <pc:chgData name="Sanit Yadav" userId="674a8845ee6022fa" providerId="LiveId" clId="{6C6BC086-E77B-483D-9A76-E246C53CAF4F}" dt="2023-02-26T07:30:31.462" v="2416" actId="47"/>
        <pc:sldMkLst>
          <pc:docMk/>
          <pc:sldMk cId="1645755898" sldId="262"/>
        </pc:sldMkLst>
        <pc:spChg chg="mod">
          <ac:chgData name="Sanit Yadav" userId="674a8845ee6022fa" providerId="LiveId" clId="{6C6BC086-E77B-483D-9A76-E246C53CAF4F}" dt="2023-02-26T07:30:21.204" v="2414" actId="1076"/>
          <ac:spMkLst>
            <pc:docMk/>
            <pc:sldMk cId="1645755898" sldId="262"/>
            <ac:spMk id="2" creationId="{320BDD25-5889-B3E4-1D0D-4F6B0C10CC78}"/>
          </ac:spMkLst>
        </pc:spChg>
      </pc:sldChg>
      <pc:sldChg chg="addSp delSp modSp add mod ord modTransition modAnim">
        <pc:chgData name="Sanit Yadav" userId="674a8845ee6022fa" providerId="LiveId" clId="{6C6BC086-E77B-483D-9A76-E246C53CAF4F}" dt="2023-02-27T11:50:17.197" v="6089"/>
        <pc:sldMkLst>
          <pc:docMk/>
          <pc:sldMk cId="4000560134" sldId="263"/>
        </pc:sldMkLst>
        <pc:spChg chg="add del mod">
          <ac:chgData name="Sanit Yadav" userId="674a8845ee6022fa" providerId="LiveId" clId="{6C6BC086-E77B-483D-9A76-E246C53CAF4F}" dt="2023-02-26T07:32:27.008" v="2476"/>
          <ac:spMkLst>
            <pc:docMk/>
            <pc:sldMk cId="4000560134" sldId="263"/>
            <ac:spMk id="2" creationId="{82E85B2E-D683-724C-FE0B-A149740B1D73}"/>
          </ac:spMkLst>
        </pc:spChg>
        <pc:spChg chg="mod">
          <ac:chgData name="Sanit Yadav" userId="674a8845ee6022fa" providerId="LiveId" clId="{6C6BC086-E77B-483D-9A76-E246C53CAF4F}" dt="2023-02-26T07:32:24.789" v="2474" actId="14100"/>
          <ac:spMkLst>
            <pc:docMk/>
            <pc:sldMk cId="4000560134" sldId="263"/>
            <ac:spMk id="3" creationId="{5175E473-B129-69FC-4AE6-96D98077FD87}"/>
          </ac:spMkLst>
        </pc:spChg>
        <pc:spChg chg="del">
          <ac:chgData name="Sanit Yadav" userId="674a8845ee6022fa" providerId="LiveId" clId="{6C6BC086-E77B-483D-9A76-E246C53CAF4F}" dt="2023-02-26T07:31:06.454" v="2459" actId="478"/>
          <ac:spMkLst>
            <pc:docMk/>
            <pc:sldMk cId="4000560134" sldId="263"/>
            <ac:spMk id="5" creationId="{4A91EBDF-8EC0-8897-8AE6-A34E462B0142}"/>
          </ac:spMkLst>
        </pc:spChg>
        <pc:spChg chg="add mod">
          <ac:chgData name="Sanit Yadav" userId="674a8845ee6022fa" providerId="LiveId" clId="{6C6BC086-E77B-483D-9A76-E246C53CAF4F}" dt="2023-02-26T12:11:28.267" v="5820" actId="255"/>
          <ac:spMkLst>
            <pc:docMk/>
            <pc:sldMk cId="4000560134" sldId="263"/>
            <ac:spMk id="6" creationId="{5B17A586-2525-BD99-8658-1E25330B69A6}"/>
          </ac:spMkLst>
        </pc:spChg>
        <pc:spChg chg="add mod">
          <ac:chgData name="Sanit Yadav" userId="674a8845ee6022fa" providerId="LiveId" clId="{6C6BC086-E77B-483D-9A76-E246C53CAF4F}" dt="2023-02-26T12:11:05.876" v="5817" actId="207"/>
          <ac:spMkLst>
            <pc:docMk/>
            <pc:sldMk cId="4000560134" sldId="263"/>
            <ac:spMk id="7" creationId="{B337AE36-9C73-9BA5-4303-58FBB96AC438}"/>
          </ac:spMkLst>
        </pc:spChg>
        <pc:spChg chg="add mod">
          <ac:chgData name="Sanit Yadav" userId="674a8845ee6022fa" providerId="LiveId" clId="{6C6BC086-E77B-483D-9A76-E246C53CAF4F}" dt="2023-02-26T12:11:12.030" v="5818" actId="207"/>
          <ac:spMkLst>
            <pc:docMk/>
            <pc:sldMk cId="4000560134" sldId="263"/>
            <ac:spMk id="12" creationId="{266E836D-165F-E903-040C-23D448AE5038}"/>
          </ac:spMkLst>
        </pc:spChg>
        <pc:spChg chg="add mod">
          <ac:chgData name="Sanit Yadav" userId="674a8845ee6022fa" providerId="LiveId" clId="{6C6BC086-E77B-483D-9A76-E246C53CAF4F}" dt="2023-02-26T12:11:20.126" v="5819" actId="207"/>
          <ac:spMkLst>
            <pc:docMk/>
            <pc:sldMk cId="4000560134" sldId="263"/>
            <ac:spMk id="13" creationId="{7D88DF61-1442-D1A4-DEA3-EC5FB9F8F71A}"/>
          </ac:spMkLst>
        </pc:spChg>
        <pc:graphicFrameChg chg="add del mod modGraphic">
          <ac:chgData name="Sanit Yadav" userId="674a8845ee6022fa" providerId="LiveId" clId="{6C6BC086-E77B-483D-9A76-E246C53CAF4F}" dt="2023-02-26T07:49:16.104" v="2949" actId="478"/>
          <ac:graphicFrameMkLst>
            <pc:docMk/>
            <pc:sldMk cId="4000560134" sldId="263"/>
            <ac:graphicFrameMk id="8" creationId="{7B6D0622-B3DF-80D2-EC85-51E5162CA200}"/>
          </ac:graphicFrameMkLst>
        </pc:graphicFrameChg>
        <pc:graphicFrameChg chg="add del mod">
          <ac:chgData name="Sanit Yadav" userId="674a8845ee6022fa" providerId="LiveId" clId="{6C6BC086-E77B-483D-9A76-E246C53CAF4F}" dt="2023-02-26T07:49:26.990" v="2953" actId="478"/>
          <ac:graphicFrameMkLst>
            <pc:docMk/>
            <pc:sldMk cId="4000560134" sldId="263"/>
            <ac:graphicFrameMk id="9" creationId="{7A535CF5-74C2-8707-B260-2286F9B1DD68}"/>
          </ac:graphicFrameMkLst>
        </pc:graphicFrameChg>
        <pc:graphicFrameChg chg="add del mod">
          <ac:chgData name="Sanit Yadav" userId="674a8845ee6022fa" providerId="LiveId" clId="{6C6BC086-E77B-483D-9A76-E246C53CAF4F}" dt="2023-02-26T07:49:46.580" v="2955"/>
          <ac:graphicFrameMkLst>
            <pc:docMk/>
            <pc:sldMk cId="4000560134" sldId="263"/>
            <ac:graphicFrameMk id="10" creationId="{73375500-4758-BE96-1A32-9D9713B1D2BF}"/>
          </ac:graphicFrameMkLst>
        </pc:graphicFrameChg>
        <pc:graphicFrameChg chg="add del mod">
          <ac:chgData name="Sanit Yadav" userId="674a8845ee6022fa" providerId="LiveId" clId="{6C6BC086-E77B-483D-9A76-E246C53CAF4F}" dt="2023-02-26T07:54:51.963" v="3083"/>
          <ac:graphicFrameMkLst>
            <pc:docMk/>
            <pc:sldMk cId="4000560134" sldId="263"/>
            <ac:graphicFrameMk id="15" creationId="{0008E664-E25B-8D23-6878-7B18822FFD9A}"/>
          </ac:graphicFrameMkLst>
        </pc:graphicFrameChg>
        <pc:picChg chg="add del mod">
          <ac:chgData name="Sanit Yadav" userId="674a8845ee6022fa" providerId="LiveId" clId="{6C6BC086-E77B-483D-9A76-E246C53CAF4F}" dt="2023-02-27T11:50:17.197" v="6089"/>
          <ac:picMkLst>
            <pc:docMk/>
            <pc:sldMk cId="4000560134" sldId="263"/>
            <ac:picMk id="2" creationId="{47FB70B0-17A7-3BCA-7B58-97C2CDE6F2FB}"/>
          </ac:picMkLst>
        </pc:picChg>
        <pc:picChg chg="mod">
          <ac:chgData name="Sanit Yadav" userId="674a8845ee6022fa" providerId="LiveId" clId="{6C6BC086-E77B-483D-9A76-E246C53CAF4F}" dt="2023-02-26T07:56:10.714" v="3101" actId="1076"/>
          <ac:picMkLst>
            <pc:docMk/>
            <pc:sldMk cId="4000560134" sldId="263"/>
            <ac:picMk id="11" creationId="{49105F44-F028-541E-F829-4874282FDCB9}"/>
          </ac:picMkLst>
        </pc:picChg>
        <pc:picChg chg="mod">
          <ac:chgData name="Sanit Yadav" userId="674a8845ee6022fa" providerId="LiveId" clId="{6C6BC086-E77B-483D-9A76-E246C53CAF4F}" dt="2023-02-26T07:56:41.612" v="3105" actId="1076"/>
          <ac:picMkLst>
            <pc:docMk/>
            <pc:sldMk cId="4000560134" sldId="263"/>
            <ac:picMk id="14" creationId="{97592913-4B8C-8EB2-00D2-DBEDF033BF8B}"/>
          </ac:picMkLst>
        </pc:picChg>
        <pc:picChg chg="mod">
          <ac:chgData name="Sanit Yadav" userId="674a8845ee6022fa" providerId="LiveId" clId="{6C6BC086-E77B-483D-9A76-E246C53CAF4F}" dt="2023-02-26T07:55:16.214" v="3097" actId="1036"/>
          <ac:picMkLst>
            <pc:docMk/>
            <pc:sldMk cId="4000560134" sldId="263"/>
            <ac:picMk id="16" creationId="{8903E59D-FC86-BA53-5ABE-BF4F0FF51352}"/>
          </ac:picMkLst>
        </pc:picChg>
        <pc:cxnChg chg="mod">
          <ac:chgData name="Sanit Yadav" userId="674a8845ee6022fa" providerId="LiveId" clId="{6C6BC086-E77B-483D-9A76-E246C53CAF4F}" dt="2023-02-26T07:32:31.431" v="2488" actId="1036"/>
          <ac:cxnSpMkLst>
            <pc:docMk/>
            <pc:sldMk cId="4000560134" sldId="263"/>
            <ac:cxnSpMk id="4" creationId="{B9009C73-8D01-D175-9EC4-73761E5E26B1}"/>
          </ac:cxnSpMkLst>
        </pc:cxnChg>
      </pc:sldChg>
      <pc:sldChg chg="addSp delSp modSp add mod modTransition modAnim">
        <pc:chgData name="Sanit Yadav" userId="674a8845ee6022fa" providerId="LiveId" clId="{6C6BC086-E77B-483D-9A76-E246C53CAF4F}" dt="2023-02-27T11:51:17.663" v="6092" actId="5793"/>
        <pc:sldMkLst>
          <pc:docMk/>
          <pc:sldMk cId="2965497376" sldId="264"/>
        </pc:sldMkLst>
        <pc:spChg chg="add mod">
          <ac:chgData name="Sanit Yadav" userId="674a8845ee6022fa" providerId="LiveId" clId="{6C6BC086-E77B-483D-9A76-E246C53CAF4F}" dt="2023-02-27T11:51:17.663" v="6092" actId="5793"/>
          <ac:spMkLst>
            <pc:docMk/>
            <pc:sldMk cId="2965497376" sldId="264"/>
            <ac:spMk id="2" creationId="{149F81BF-1333-48A0-707B-F65614176596}"/>
          </ac:spMkLst>
        </pc:spChg>
        <pc:spChg chg="mod">
          <ac:chgData name="Sanit Yadav" userId="674a8845ee6022fa" providerId="LiveId" clId="{6C6BC086-E77B-483D-9A76-E246C53CAF4F}" dt="2023-02-26T11:14:58.486" v="3744" actId="255"/>
          <ac:spMkLst>
            <pc:docMk/>
            <pc:sldMk cId="2965497376" sldId="264"/>
            <ac:spMk id="3" creationId="{5175E473-B129-69FC-4AE6-96D98077FD87}"/>
          </ac:spMkLst>
        </pc:spChg>
        <pc:spChg chg="del">
          <ac:chgData name="Sanit Yadav" userId="674a8845ee6022fa" providerId="LiveId" clId="{6C6BC086-E77B-483D-9A76-E246C53CAF4F}" dt="2023-02-26T07:59:00.593" v="3157" actId="478"/>
          <ac:spMkLst>
            <pc:docMk/>
            <pc:sldMk cId="2965497376" sldId="264"/>
            <ac:spMk id="6" creationId="{5B17A586-2525-BD99-8658-1E25330B69A6}"/>
          </ac:spMkLst>
        </pc:spChg>
        <pc:spChg chg="del mod">
          <ac:chgData name="Sanit Yadav" userId="674a8845ee6022fa" providerId="LiveId" clId="{6C6BC086-E77B-483D-9A76-E246C53CAF4F}" dt="2023-02-26T07:59:12.792" v="3160" actId="478"/>
          <ac:spMkLst>
            <pc:docMk/>
            <pc:sldMk cId="2965497376" sldId="264"/>
            <ac:spMk id="7" creationId="{B337AE36-9C73-9BA5-4303-58FBB96AC438}"/>
          </ac:spMkLst>
        </pc:spChg>
        <pc:spChg chg="add mod">
          <ac:chgData name="Sanit Yadav" userId="674a8845ee6022fa" providerId="LiveId" clId="{6C6BC086-E77B-483D-9A76-E246C53CAF4F}" dt="2023-02-26T10:48:56.966" v="3415" actId="14100"/>
          <ac:spMkLst>
            <pc:docMk/>
            <pc:sldMk cId="2965497376" sldId="264"/>
            <ac:spMk id="9" creationId="{CECED800-A2CE-B677-1AA3-1F4550FC5222}"/>
          </ac:spMkLst>
        </pc:spChg>
        <pc:spChg chg="add mod">
          <ac:chgData name="Sanit Yadav" userId="674a8845ee6022fa" providerId="LiveId" clId="{6C6BC086-E77B-483D-9A76-E246C53CAF4F}" dt="2023-02-26T10:47:39.551" v="3406" actId="207"/>
          <ac:spMkLst>
            <pc:docMk/>
            <pc:sldMk cId="2965497376" sldId="264"/>
            <ac:spMk id="10" creationId="{26C47E14-1D1B-C4BD-0224-04E6695942D2}"/>
          </ac:spMkLst>
        </pc:spChg>
        <pc:spChg chg="del">
          <ac:chgData name="Sanit Yadav" userId="674a8845ee6022fa" providerId="LiveId" clId="{6C6BC086-E77B-483D-9A76-E246C53CAF4F}" dt="2023-02-26T07:59:23.098" v="3165" actId="478"/>
          <ac:spMkLst>
            <pc:docMk/>
            <pc:sldMk cId="2965497376" sldId="264"/>
            <ac:spMk id="12" creationId="{266E836D-165F-E903-040C-23D448AE5038}"/>
          </ac:spMkLst>
        </pc:spChg>
        <pc:spChg chg="del mod">
          <ac:chgData name="Sanit Yadav" userId="674a8845ee6022fa" providerId="LiveId" clId="{6C6BC086-E77B-483D-9A76-E246C53CAF4F}" dt="2023-02-26T07:59:18.803" v="3163" actId="478"/>
          <ac:spMkLst>
            <pc:docMk/>
            <pc:sldMk cId="2965497376" sldId="264"/>
            <ac:spMk id="13" creationId="{7D88DF61-1442-D1A4-DEA3-EC5FB9F8F71A}"/>
          </ac:spMkLst>
        </pc:spChg>
        <pc:spChg chg="add mod">
          <ac:chgData name="Sanit Yadav" userId="674a8845ee6022fa" providerId="LiveId" clId="{6C6BC086-E77B-483D-9A76-E246C53CAF4F}" dt="2023-02-26T10:59:12.108" v="3529" actId="20577"/>
          <ac:spMkLst>
            <pc:docMk/>
            <pc:sldMk cId="2965497376" sldId="264"/>
            <ac:spMk id="19" creationId="{62859356-AD3A-49A9-9A5D-D5BB1BBCB55C}"/>
          </ac:spMkLst>
        </pc:spChg>
        <pc:spChg chg="add del mod">
          <ac:chgData name="Sanit Yadav" userId="674a8845ee6022fa" providerId="LiveId" clId="{6C6BC086-E77B-483D-9A76-E246C53CAF4F}" dt="2023-02-26T10:59:53.709" v="3566" actId="478"/>
          <ac:spMkLst>
            <pc:docMk/>
            <pc:sldMk cId="2965497376" sldId="264"/>
            <ac:spMk id="21" creationId="{1F368028-1F71-4FC2-DB5B-33D215B54953}"/>
          </ac:spMkLst>
        </pc:spChg>
        <pc:spChg chg="add mod">
          <ac:chgData name="Sanit Yadav" userId="674a8845ee6022fa" providerId="LiveId" clId="{6C6BC086-E77B-483D-9A76-E246C53CAF4F}" dt="2023-02-26T11:12:43.266" v="3657" actId="120"/>
          <ac:spMkLst>
            <pc:docMk/>
            <pc:sldMk cId="2965497376" sldId="264"/>
            <ac:spMk id="26" creationId="{3489F89E-22ED-A3C6-E792-5E9AEBF416D9}"/>
          </ac:spMkLst>
        </pc:spChg>
        <pc:spChg chg="add mod">
          <ac:chgData name="Sanit Yadav" userId="674a8845ee6022fa" providerId="LiveId" clId="{6C6BC086-E77B-483D-9A76-E246C53CAF4F}" dt="2023-02-26T11:12:18.073" v="3655" actId="1076"/>
          <ac:spMkLst>
            <pc:docMk/>
            <pc:sldMk cId="2965497376" sldId="264"/>
            <ac:spMk id="29" creationId="{97D8F9C1-893E-052B-C547-67CDCDD9CC6D}"/>
          </ac:spMkLst>
        </pc:spChg>
        <pc:picChg chg="add del mod">
          <ac:chgData name="Sanit Yadav" userId="674a8845ee6022fa" providerId="LiveId" clId="{6C6BC086-E77B-483D-9A76-E246C53CAF4F}" dt="2023-02-27T11:50:17.197" v="6089"/>
          <ac:picMkLst>
            <pc:docMk/>
            <pc:sldMk cId="2965497376" sldId="264"/>
            <ac:picMk id="5" creationId="{B4FFDC72-2060-E1CD-DB81-A120866203EB}"/>
          </ac:picMkLst>
        </pc:picChg>
        <pc:picChg chg="add mod modCrop">
          <ac:chgData name="Sanit Yadav" userId="674a8845ee6022fa" providerId="LiveId" clId="{6C6BC086-E77B-483D-9A76-E246C53CAF4F}" dt="2023-02-26T10:48:09.880" v="3411" actId="14100"/>
          <ac:picMkLst>
            <pc:docMk/>
            <pc:sldMk cId="2965497376" sldId="264"/>
            <ac:picMk id="8" creationId="{4A5BB79D-AA4F-BAEE-8607-4EC023167120}"/>
          </ac:picMkLst>
        </pc:picChg>
        <pc:picChg chg="del">
          <ac:chgData name="Sanit Yadav" userId="674a8845ee6022fa" providerId="LiveId" clId="{6C6BC086-E77B-483D-9A76-E246C53CAF4F}" dt="2023-02-26T07:59:02.597" v="3158" actId="478"/>
          <ac:picMkLst>
            <pc:docMk/>
            <pc:sldMk cId="2965497376" sldId="264"/>
            <ac:picMk id="11" creationId="{49105F44-F028-541E-F829-4874282FDCB9}"/>
          </ac:picMkLst>
        </pc:picChg>
        <pc:picChg chg="del">
          <ac:chgData name="Sanit Yadav" userId="674a8845ee6022fa" providerId="LiveId" clId="{6C6BC086-E77B-483D-9A76-E246C53CAF4F}" dt="2023-02-26T07:59:20.562" v="3164" actId="478"/>
          <ac:picMkLst>
            <pc:docMk/>
            <pc:sldMk cId="2965497376" sldId="264"/>
            <ac:picMk id="14" creationId="{97592913-4B8C-8EB2-00D2-DBEDF033BF8B}"/>
          </ac:picMkLst>
        </pc:picChg>
        <pc:picChg chg="del">
          <ac:chgData name="Sanit Yadav" userId="674a8845ee6022fa" providerId="LiveId" clId="{6C6BC086-E77B-483D-9A76-E246C53CAF4F}" dt="2023-02-26T07:59:14.470" v="3161" actId="478"/>
          <ac:picMkLst>
            <pc:docMk/>
            <pc:sldMk cId="2965497376" sldId="264"/>
            <ac:picMk id="16" creationId="{8903E59D-FC86-BA53-5ABE-BF4F0FF51352}"/>
          </ac:picMkLst>
        </pc:picChg>
        <pc:picChg chg="add mod">
          <ac:chgData name="Sanit Yadav" userId="674a8845ee6022fa" providerId="LiveId" clId="{6C6BC086-E77B-483D-9A76-E246C53CAF4F}" dt="2023-02-26T11:02:11.347" v="3569" actId="14100"/>
          <ac:picMkLst>
            <pc:docMk/>
            <pc:sldMk cId="2965497376" sldId="264"/>
            <ac:picMk id="20" creationId="{0A086A99-1C89-4ED9-5E20-CE00EBF72EFF}"/>
          </ac:picMkLst>
        </pc:picChg>
        <pc:picChg chg="add mod modCrop">
          <ac:chgData name="Sanit Yadav" userId="674a8845ee6022fa" providerId="LiveId" clId="{6C6BC086-E77B-483D-9A76-E246C53CAF4F}" dt="2023-02-26T11:08:14.054" v="3637" actId="732"/>
          <ac:picMkLst>
            <pc:docMk/>
            <pc:sldMk cId="2965497376" sldId="264"/>
            <ac:picMk id="27" creationId="{515191E9-3BEC-C76E-442D-AE3A873C8513}"/>
          </ac:picMkLst>
        </pc:picChg>
        <pc:cxnChg chg="add mod">
          <ac:chgData name="Sanit Yadav" userId="674a8845ee6022fa" providerId="LiveId" clId="{6C6BC086-E77B-483D-9A76-E246C53CAF4F}" dt="2023-02-26T11:02:53.112" v="3572" actId="14100"/>
          <ac:cxnSpMkLst>
            <pc:docMk/>
            <pc:sldMk cId="2965497376" sldId="264"/>
            <ac:cxnSpMk id="17" creationId="{1BE98D4B-A20A-F691-3506-7189B94153E9}"/>
          </ac:cxnSpMkLst>
        </pc:cxnChg>
        <pc:cxnChg chg="add mod">
          <ac:chgData name="Sanit Yadav" userId="674a8845ee6022fa" providerId="LiveId" clId="{6C6BC086-E77B-483D-9A76-E246C53CAF4F}" dt="2023-02-26T11:02:59.031" v="3573" actId="14100"/>
          <ac:cxnSpMkLst>
            <pc:docMk/>
            <pc:sldMk cId="2965497376" sldId="264"/>
            <ac:cxnSpMk id="22" creationId="{977CAA8D-6689-2AD7-274F-D2D703788064}"/>
          </ac:cxnSpMkLst>
        </pc:cxnChg>
        <pc:cxnChg chg="add del mod">
          <ac:chgData name="Sanit Yadav" userId="674a8845ee6022fa" providerId="LiveId" clId="{6C6BC086-E77B-483D-9A76-E246C53CAF4F}" dt="2023-02-26T11:21:33.534" v="3790" actId="478"/>
          <ac:cxnSpMkLst>
            <pc:docMk/>
            <pc:sldMk cId="2965497376" sldId="264"/>
            <ac:cxnSpMk id="25" creationId="{F2DA3CC8-8E66-2653-502D-D572E19E3405}"/>
          </ac:cxnSpMkLst>
        </pc:cxnChg>
      </pc:sldChg>
      <pc:sldChg chg="addSp delSp modSp add mod modTransition modAnim">
        <pc:chgData name="Sanit Yadav" userId="674a8845ee6022fa" providerId="LiveId" clId="{6C6BC086-E77B-483D-9A76-E246C53CAF4F}" dt="2023-02-27T11:50:17.197" v="6089"/>
        <pc:sldMkLst>
          <pc:docMk/>
          <pc:sldMk cId="270466525" sldId="265"/>
        </pc:sldMkLst>
        <pc:spChg chg="mod">
          <ac:chgData name="Sanit Yadav" userId="674a8845ee6022fa" providerId="LiveId" clId="{6C6BC086-E77B-483D-9A76-E246C53CAF4F}" dt="2023-02-26T11:41:30.582" v="4484" actId="20577"/>
          <ac:spMkLst>
            <pc:docMk/>
            <pc:sldMk cId="270466525" sldId="265"/>
            <ac:spMk id="2" creationId="{149F81BF-1333-48A0-707B-F65614176596}"/>
          </ac:spMkLst>
        </pc:spChg>
        <pc:spChg chg="mod">
          <ac:chgData name="Sanit Yadav" userId="674a8845ee6022fa" providerId="LiveId" clId="{6C6BC086-E77B-483D-9A76-E246C53CAF4F}" dt="2023-02-26T11:14:47.653" v="3743" actId="255"/>
          <ac:spMkLst>
            <pc:docMk/>
            <pc:sldMk cId="270466525" sldId="265"/>
            <ac:spMk id="3" creationId="{5175E473-B129-69FC-4AE6-96D98077FD87}"/>
          </ac:spMkLst>
        </pc:spChg>
        <pc:spChg chg="del">
          <ac:chgData name="Sanit Yadav" userId="674a8845ee6022fa" providerId="LiveId" clId="{6C6BC086-E77B-483D-9A76-E246C53CAF4F}" dt="2023-02-26T11:18:42.077" v="3746" actId="478"/>
          <ac:spMkLst>
            <pc:docMk/>
            <pc:sldMk cId="270466525" sldId="265"/>
            <ac:spMk id="9" creationId="{CECED800-A2CE-B677-1AA3-1F4550FC5222}"/>
          </ac:spMkLst>
        </pc:spChg>
        <pc:spChg chg="del">
          <ac:chgData name="Sanit Yadav" userId="674a8845ee6022fa" providerId="LiveId" clId="{6C6BC086-E77B-483D-9A76-E246C53CAF4F}" dt="2023-02-26T11:18:45.464" v="3747" actId="478"/>
          <ac:spMkLst>
            <pc:docMk/>
            <pc:sldMk cId="270466525" sldId="265"/>
            <ac:spMk id="10" creationId="{26C47E14-1D1B-C4BD-0224-04E6695942D2}"/>
          </ac:spMkLst>
        </pc:spChg>
        <pc:spChg chg="mod">
          <ac:chgData name="Sanit Yadav" userId="674a8845ee6022fa" providerId="LiveId" clId="{6C6BC086-E77B-483D-9A76-E246C53CAF4F}" dt="2023-02-26T11:39:37.339" v="4445" actId="20577"/>
          <ac:spMkLst>
            <pc:docMk/>
            <pc:sldMk cId="270466525" sldId="265"/>
            <ac:spMk id="19" creationId="{62859356-AD3A-49A9-9A5D-D5BB1BBCB55C}"/>
          </ac:spMkLst>
        </pc:spChg>
        <pc:spChg chg="mod">
          <ac:chgData name="Sanit Yadav" userId="674a8845ee6022fa" providerId="LiveId" clId="{6C6BC086-E77B-483D-9A76-E246C53CAF4F}" dt="2023-02-26T11:48:56.286" v="4663" actId="20577"/>
          <ac:spMkLst>
            <pc:docMk/>
            <pc:sldMk cId="270466525" sldId="265"/>
            <ac:spMk id="26" creationId="{3489F89E-22ED-A3C6-E792-5E9AEBF416D9}"/>
          </ac:spMkLst>
        </pc:spChg>
        <pc:spChg chg="del">
          <ac:chgData name="Sanit Yadav" userId="674a8845ee6022fa" providerId="LiveId" clId="{6C6BC086-E77B-483D-9A76-E246C53CAF4F}" dt="2023-02-26T11:36:38.079" v="4334" actId="478"/>
          <ac:spMkLst>
            <pc:docMk/>
            <pc:sldMk cId="270466525" sldId="265"/>
            <ac:spMk id="29" creationId="{97D8F9C1-893E-052B-C547-67CDCDD9CC6D}"/>
          </ac:spMkLst>
        </pc:spChg>
        <pc:graphicFrameChg chg="add mod">
          <ac:chgData name="Sanit Yadav" userId="674a8845ee6022fa" providerId="LiveId" clId="{6C6BC086-E77B-483D-9A76-E246C53CAF4F}" dt="2023-02-26T11:34:54.595" v="4325" actId="1076"/>
          <ac:graphicFrameMkLst>
            <pc:docMk/>
            <pc:sldMk cId="270466525" sldId="265"/>
            <ac:graphicFrameMk id="5" creationId="{8751BD44-7331-D475-1F32-44F800E71F7F}"/>
          </ac:graphicFrameMkLst>
        </pc:graphicFrameChg>
        <pc:graphicFrameChg chg="add del mod">
          <ac:chgData name="Sanit Yadav" userId="674a8845ee6022fa" providerId="LiveId" clId="{6C6BC086-E77B-483D-9A76-E246C53CAF4F}" dt="2023-02-26T11:31:03.237" v="4089" actId="478"/>
          <ac:graphicFrameMkLst>
            <pc:docMk/>
            <pc:sldMk cId="270466525" sldId="265"/>
            <ac:graphicFrameMk id="6" creationId="{F69031FE-6B90-3DED-ECAA-1B97FA565D3D}"/>
          </ac:graphicFrameMkLst>
        </pc:graphicFrameChg>
        <pc:graphicFrameChg chg="add mod">
          <ac:chgData name="Sanit Yadav" userId="674a8845ee6022fa" providerId="LiveId" clId="{6C6BC086-E77B-483D-9A76-E246C53CAF4F}" dt="2023-02-26T11:35:00.350" v="4326" actId="1076"/>
          <ac:graphicFrameMkLst>
            <pc:docMk/>
            <pc:sldMk cId="270466525" sldId="265"/>
            <ac:graphicFrameMk id="7" creationId="{F69031FE-6B90-3DED-ECAA-1B97FA565D3D}"/>
          </ac:graphicFrameMkLst>
        </pc:graphicFrameChg>
        <pc:graphicFrameChg chg="add del mod">
          <ac:chgData name="Sanit Yadav" userId="674a8845ee6022fa" providerId="LiveId" clId="{6C6BC086-E77B-483D-9A76-E246C53CAF4F}" dt="2023-02-26T11:45:31.140" v="4551" actId="478"/>
          <ac:graphicFrameMkLst>
            <pc:docMk/>
            <pc:sldMk cId="270466525" sldId="265"/>
            <ac:graphicFrameMk id="16" creationId="{CB1117EF-7AF3-F341-20FC-5634542E0E48}"/>
          </ac:graphicFrameMkLst>
        </pc:graphicFrameChg>
        <pc:graphicFrameChg chg="add mod">
          <ac:chgData name="Sanit Yadav" userId="674a8845ee6022fa" providerId="LiveId" clId="{6C6BC086-E77B-483D-9A76-E246C53CAF4F}" dt="2023-02-26T11:47:27.430" v="4605" actId="14100"/>
          <ac:graphicFrameMkLst>
            <pc:docMk/>
            <pc:sldMk cId="270466525" sldId="265"/>
            <ac:graphicFrameMk id="18" creationId="{CB1117EF-7AF3-F341-20FC-5634542E0E48}"/>
          </ac:graphicFrameMkLst>
        </pc:graphicFrameChg>
        <pc:picChg chg="add del mod">
          <ac:chgData name="Sanit Yadav" userId="674a8845ee6022fa" providerId="LiveId" clId="{6C6BC086-E77B-483D-9A76-E246C53CAF4F}" dt="2023-02-27T11:50:17.197" v="6089"/>
          <ac:picMkLst>
            <pc:docMk/>
            <pc:sldMk cId="270466525" sldId="265"/>
            <ac:picMk id="6" creationId="{F01AD492-611A-F75A-C090-82284D244044}"/>
          </ac:picMkLst>
        </pc:picChg>
        <pc:picChg chg="del">
          <ac:chgData name="Sanit Yadav" userId="674a8845ee6022fa" providerId="LiveId" clId="{6C6BC086-E77B-483D-9A76-E246C53CAF4F}" dt="2023-02-26T11:18:39.594" v="3745" actId="478"/>
          <ac:picMkLst>
            <pc:docMk/>
            <pc:sldMk cId="270466525" sldId="265"/>
            <ac:picMk id="8" creationId="{4A5BB79D-AA4F-BAEE-8607-4EC023167120}"/>
          </ac:picMkLst>
        </pc:picChg>
        <pc:picChg chg="del">
          <ac:chgData name="Sanit Yadav" userId="674a8845ee6022fa" providerId="LiveId" clId="{6C6BC086-E77B-483D-9A76-E246C53CAF4F}" dt="2023-02-26T11:21:22.539" v="3770" actId="478"/>
          <ac:picMkLst>
            <pc:docMk/>
            <pc:sldMk cId="270466525" sldId="265"/>
            <ac:picMk id="20" creationId="{0A086A99-1C89-4ED9-5E20-CE00EBF72EFF}"/>
          </ac:picMkLst>
        </pc:picChg>
        <pc:picChg chg="del">
          <ac:chgData name="Sanit Yadav" userId="674a8845ee6022fa" providerId="LiveId" clId="{6C6BC086-E77B-483D-9A76-E246C53CAF4F}" dt="2023-02-26T11:36:41.870" v="4335" actId="478"/>
          <ac:picMkLst>
            <pc:docMk/>
            <pc:sldMk cId="270466525" sldId="265"/>
            <ac:picMk id="27" creationId="{515191E9-3BEC-C76E-442D-AE3A873C8513}"/>
          </ac:picMkLst>
        </pc:picChg>
        <pc:cxnChg chg="mod">
          <ac:chgData name="Sanit Yadav" userId="674a8845ee6022fa" providerId="LiveId" clId="{6C6BC086-E77B-483D-9A76-E246C53CAF4F}" dt="2023-02-26T11:35:20.869" v="4329" actId="14100"/>
          <ac:cxnSpMkLst>
            <pc:docMk/>
            <pc:sldMk cId="270466525" sldId="265"/>
            <ac:cxnSpMk id="17" creationId="{1BE98D4B-A20A-F691-3506-7189B94153E9}"/>
          </ac:cxnSpMkLst>
        </pc:cxnChg>
        <pc:cxnChg chg="mod">
          <ac:chgData name="Sanit Yadav" userId="674a8845ee6022fa" providerId="LiveId" clId="{6C6BC086-E77B-483D-9A76-E246C53CAF4F}" dt="2023-02-26T11:36:20.282" v="4333" actId="14100"/>
          <ac:cxnSpMkLst>
            <pc:docMk/>
            <pc:sldMk cId="270466525" sldId="265"/>
            <ac:cxnSpMk id="22" creationId="{977CAA8D-6689-2AD7-274F-D2D703788064}"/>
          </ac:cxnSpMkLst>
        </pc:cxnChg>
        <pc:cxnChg chg="del mod">
          <ac:chgData name="Sanit Yadav" userId="674a8845ee6022fa" providerId="LiveId" clId="{6C6BC086-E77B-483D-9A76-E246C53CAF4F}" dt="2023-02-26T11:21:16.160" v="3765" actId="478"/>
          <ac:cxnSpMkLst>
            <pc:docMk/>
            <pc:sldMk cId="270466525" sldId="265"/>
            <ac:cxnSpMk id="25" creationId="{F2DA3CC8-8E66-2653-502D-D572E19E3405}"/>
          </ac:cxnSpMkLst>
        </pc:cxnChg>
      </pc:sldChg>
      <pc:sldChg chg="add del">
        <pc:chgData name="Sanit Yadav" userId="674a8845ee6022fa" providerId="LiveId" clId="{6C6BC086-E77B-483D-9A76-E246C53CAF4F}" dt="2023-02-26T11:50:41.917" v="4689"/>
        <pc:sldMkLst>
          <pc:docMk/>
          <pc:sldMk cId="2770210328" sldId="266"/>
        </pc:sldMkLst>
      </pc:sldChg>
      <pc:sldChg chg="addSp delSp modSp add mod modTransition modAnim">
        <pc:chgData name="Sanit Yadav" userId="674a8845ee6022fa" providerId="LiveId" clId="{6C6BC086-E77B-483D-9A76-E246C53CAF4F}" dt="2023-02-27T11:50:17.197" v="6089"/>
        <pc:sldMkLst>
          <pc:docMk/>
          <pc:sldMk cId="3506053409" sldId="266"/>
        </pc:sldMkLst>
        <pc:spChg chg="del">
          <ac:chgData name="Sanit Yadav" userId="674a8845ee6022fa" providerId="LiveId" clId="{6C6BC086-E77B-483D-9A76-E246C53CAF4F}" dt="2023-02-26T11:51:35.247" v="4691" actId="478"/>
          <ac:spMkLst>
            <pc:docMk/>
            <pc:sldMk cId="3506053409" sldId="266"/>
            <ac:spMk id="2" creationId="{9D982876-B955-1DF6-D2FD-EF81190AE594}"/>
          </ac:spMkLst>
        </pc:spChg>
        <pc:spChg chg="mod">
          <ac:chgData name="Sanit Yadav" userId="674a8845ee6022fa" providerId="LiveId" clId="{6C6BC086-E77B-483D-9A76-E246C53CAF4F}" dt="2023-02-26T11:52:37.998" v="4709" actId="313"/>
          <ac:spMkLst>
            <pc:docMk/>
            <pc:sldMk cId="3506053409" sldId="266"/>
            <ac:spMk id="3" creationId="{5175E473-B129-69FC-4AE6-96D98077FD87}"/>
          </ac:spMkLst>
        </pc:spChg>
        <pc:spChg chg="mod">
          <ac:chgData name="Sanit Yadav" userId="674a8845ee6022fa" providerId="LiveId" clId="{6C6BC086-E77B-483D-9A76-E246C53CAF4F}" dt="2023-02-26T12:09:56.899" v="5813" actId="255"/>
          <ac:spMkLst>
            <pc:docMk/>
            <pc:sldMk cId="3506053409" sldId="266"/>
            <ac:spMk id="5" creationId="{4A91EBDF-8EC0-8897-8AE6-A34E462B0142}"/>
          </ac:spMkLst>
        </pc:spChg>
        <pc:picChg chg="add del mod">
          <ac:chgData name="Sanit Yadav" userId="674a8845ee6022fa" providerId="LiveId" clId="{6C6BC086-E77B-483D-9A76-E246C53CAF4F}" dt="2023-02-27T11:50:17.197" v="6089"/>
          <ac:picMkLst>
            <pc:docMk/>
            <pc:sldMk cId="3506053409" sldId="266"/>
            <ac:picMk id="2" creationId="{9C95551A-E393-28CD-E755-46231850BE93}"/>
          </ac:picMkLst>
        </pc:picChg>
      </pc:sldChg>
      <pc:sldChg chg="new del">
        <pc:chgData name="Sanit Yadav" userId="674a8845ee6022fa" providerId="LiveId" clId="{6C6BC086-E77B-483D-9A76-E246C53CAF4F}" dt="2023-02-26T12:24:53.944" v="5998" actId="47"/>
        <pc:sldMkLst>
          <pc:docMk/>
          <pc:sldMk cId="123436095" sldId="267"/>
        </pc:sldMkLst>
      </pc:sldChg>
      <pc:sldChg chg="addSp delSp modSp add mod modTransition modAnim">
        <pc:chgData name="Sanit Yadav" userId="674a8845ee6022fa" providerId="LiveId" clId="{6C6BC086-E77B-483D-9A76-E246C53CAF4F}" dt="2023-02-27T11:50:17.197" v="6089"/>
        <pc:sldMkLst>
          <pc:docMk/>
          <pc:sldMk cId="160216655" sldId="268"/>
        </pc:sldMkLst>
        <pc:spChg chg="mod">
          <ac:chgData name="Sanit Yadav" userId="674a8845ee6022fa" providerId="LiveId" clId="{6C6BC086-E77B-483D-9A76-E246C53CAF4F}" dt="2023-02-26T12:20:15.088" v="5938" actId="20577"/>
          <ac:spMkLst>
            <pc:docMk/>
            <pc:sldMk cId="160216655" sldId="268"/>
            <ac:spMk id="3" creationId="{5175E473-B129-69FC-4AE6-96D98077FD87}"/>
          </ac:spMkLst>
        </pc:spChg>
        <pc:spChg chg="del">
          <ac:chgData name="Sanit Yadav" userId="674a8845ee6022fa" providerId="LiveId" clId="{6C6BC086-E77B-483D-9A76-E246C53CAF4F}" dt="2023-02-26T12:20:18.568" v="5939" actId="478"/>
          <ac:spMkLst>
            <pc:docMk/>
            <pc:sldMk cId="160216655" sldId="268"/>
            <ac:spMk id="5" creationId="{4A91EBDF-8EC0-8897-8AE6-A34E462B0142}"/>
          </ac:spMkLst>
        </pc:spChg>
        <pc:spChg chg="add mod">
          <ac:chgData name="Sanit Yadav" userId="674a8845ee6022fa" providerId="LiveId" clId="{6C6BC086-E77B-483D-9A76-E246C53CAF4F}" dt="2023-02-26T12:24:19.677" v="5996" actId="12"/>
          <ac:spMkLst>
            <pc:docMk/>
            <pc:sldMk cId="160216655" sldId="268"/>
            <ac:spMk id="6" creationId="{C0F0CBCA-9B18-5DBE-C764-6C0210FD71E3}"/>
          </ac:spMkLst>
        </pc:spChg>
        <pc:graphicFrameChg chg="add mod modGraphic">
          <ac:chgData name="Sanit Yadav" userId="674a8845ee6022fa" providerId="LiveId" clId="{6C6BC086-E77B-483D-9A76-E246C53CAF4F}" dt="2023-02-26T12:23:40.256" v="5988" actId="552"/>
          <ac:graphicFrameMkLst>
            <pc:docMk/>
            <pc:sldMk cId="160216655" sldId="268"/>
            <ac:graphicFrameMk id="2" creationId="{5F109767-6424-04D9-A609-079146CDA1F2}"/>
          </ac:graphicFrameMkLst>
        </pc:graphicFrameChg>
        <pc:picChg chg="add del mod">
          <ac:chgData name="Sanit Yadav" userId="674a8845ee6022fa" providerId="LiveId" clId="{6C6BC086-E77B-483D-9A76-E246C53CAF4F}" dt="2023-02-27T11:50:17.197" v="6089"/>
          <ac:picMkLst>
            <pc:docMk/>
            <pc:sldMk cId="160216655" sldId="268"/>
            <ac:picMk id="5" creationId="{F509974D-FA70-8C63-A9CA-44D2557CED21}"/>
          </ac:picMkLst>
        </pc:picChg>
      </pc:sldChg>
      <pc:sldChg chg="addSp delSp modSp add mod modTransition modAnim">
        <pc:chgData name="Sanit Yadav" userId="674a8845ee6022fa" providerId="LiveId" clId="{6C6BC086-E77B-483D-9A76-E246C53CAF4F}" dt="2023-02-27T11:50:17.197" v="6089"/>
        <pc:sldMkLst>
          <pc:docMk/>
          <pc:sldMk cId="3273145544" sldId="269"/>
        </pc:sldMkLst>
        <pc:spChg chg="add del">
          <ac:chgData name="Sanit Yadav" userId="674a8845ee6022fa" providerId="LiveId" clId="{6C6BC086-E77B-483D-9A76-E246C53CAF4F}" dt="2023-02-26T12:26:01.628" v="6040"/>
          <ac:spMkLst>
            <pc:docMk/>
            <pc:sldMk cId="3273145544" sldId="269"/>
            <ac:spMk id="2" creationId="{22B81252-E545-BE55-8E9F-A85F8F7975E2}"/>
          </ac:spMkLst>
        </pc:spChg>
        <pc:spChg chg="mod">
          <ac:chgData name="Sanit Yadav" userId="674a8845ee6022fa" providerId="LiveId" clId="{6C6BC086-E77B-483D-9A76-E246C53CAF4F}" dt="2023-02-26T12:25:20.338" v="6037" actId="20577"/>
          <ac:spMkLst>
            <pc:docMk/>
            <pc:sldMk cId="3273145544" sldId="269"/>
            <ac:spMk id="3" creationId="{5175E473-B129-69FC-4AE6-96D98077FD87}"/>
          </ac:spMkLst>
        </pc:spChg>
        <pc:spChg chg="del">
          <ac:chgData name="Sanit Yadav" userId="674a8845ee6022fa" providerId="LiveId" clId="{6C6BC086-E77B-483D-9A76-E246C53CAF4F}" dt="2023-02-26T12:25:24.797" v="6038" actId="478"/>
          <ac:spMkLst>
            <pc:docMk/>
            <pc:sldMk cId="3273145544" sldId="269"/>
            <ac:spMk id="5" creationId="{4A91EBDF-8EC0-8897-8AE6-A34E462B0142}"/>
          </ac:spMkLst>
        </pc:spChg>
        <pc:spChg chg="add del">
          <ac:chgData name="Sanit Yadav" userId="674a8845ee6022fa" providerId="LiveId" clId="{6C6BC086-E77B-483D-9A76-E246C53CAF4F}" dt="2023-02-26T12:26:01.628" v="6040"/>
          <ac:spMkLst>
            <pc:docMk/>
            <pc:sldMk cId="3273145544" sldId="269"/>
            <ac:spMk id="6" creationId="{2359225D-EE42-2CF4-6DC2-3482DAD0363A}"/>
          </ac:spMkLst>
        </pc:spChg>
        <pc:spChg chg="add mod">
          <ac:chgData name="Sanit Yadav" userId="674a8845ee6022fa" providerId="LiveId" clId="{6C6BC086-E77B-483D-9A76-E246C53CAF4F}" dt="2023-02-26T12:28:33.693" v="6066" actId="207"/>
          <ac:spMkLst>
            <pc:docMk/>
            <pc:sldMk cId="3273145544" sldId="269"/>
            <ac:spMk id="7" creationId="{A147F4F6-A316-5FA2-4BF1-E7726F0BB83E}"/>
          </ac:spMkLst>
        </pc:spChg>
        <pc:spChg chg="add del">
          <ac:chgData name="Sanit Yadav" userId="674a8845ee6022fa" providerId="LiveId" clId="{6C6BC086-E77B-483D-9A76-E246C53CAF4F}" dt="2023-02-26T12:26:10.565" v="6043"/>
          <ac:spMkLst>
            <pc:docMk/>
            <pc:sldMk cId="3273145544" sldId="269"/>
            <ac:spMk id="8" creationId="{E4A90771-B565-FAA7-E275-0DB57B30AEA5}"/>
          </ac:spMkLst>
        </pc:spChg>
        <pc:spChg chg="add del">
          <ac:chgData name="Sanit Yadav" userId="674a8845ee6022fa" providerId="LiveId" clId="{6C6BC086-E77B-483D-9A76-E246C53CAF4F}" dt="2023-02-26T12:26:10.565" v="6043"/>
          <ac:spMkLst>
            <pc:docMk/>
            <pc:sldMk cId="3273145544" sldId="269"/>
            <ac:spMk id="9" creationId="{9DED1C9C-F58B-660A-34AA-F7915FF0605E}"/>
          </ac:spMkLst>
        </pc:spChg>
        <pc:picChg chg="add del mod">
          <ac:chgData name="Sanit Yadav" userId="674a8845ee6022fa" providerId="LiveId" clId="{6C6BC086-E77B-483D-9A76-E246C53CAF4F}" dt="2023-02-27T11:50:17.197" v="6089"/>
          <ac:picMkLst>
            <pc:docMk/>
            <pc:sldMk cId="3273145544" sldId="269"/>
            <ac:picMk id="2" creationId="{C24B8D7A-A817-9107-B2F7-8895AA288982}"/>
          </ac:picMkLst>
        </pc:picChg>
        <pc:picChg chg="add mod">
          <ac:chgData name="Sanit Yadav" userId="674a8845ee6022fa" providerId="LiveId" clId="{6C6BC086-E77B-483D-9A76-E246C53CAF4F}" dt="2023-02-26T12:27:42.877" v="6060" actId="1076"/>
          <ac:picMkLst>
            <pc:docMk/>
            <pc:sldMk cId="3273145544" sldId="269"/>
            <ac:picMk id="10" creationId="{D5C5155E-69BF-ACC9-B891-CEFEF1873CFE}"/>
          </ac:picMkLst>
        </pc:picChg>
        <pc:picChg chg="add mod">
          <ac:chgData name="Sanit Yadav" userId="674a8845ee6022fa" providerId="LiveId" clId="{6C6BC086-E77B-483D-9A76-E246C53CAF4F}" dt="2023-02-26T12:28:18.545" v="6062" actId="1076"/>
          <ac:picMkLst>
            <pc:docMk/>
            <pc:sldMk cId="3273145544" sldId="269"/>
            <ac:picMk id="11" creationId="{7296D097-5E3B-FED0-2425-233D35BE183B}"/>
          </ac:picMkLst>
        </pc:picChg>
        <pc:picChg chg="add del">
          <ac:chgData name="Sanit Yadav" userId="674a8845ee6022fa" providerId="LiveId" clId="{6C6BC086-E77B-483D-9A76-E246C53CAF4F}" dt="2023-02-26T12:26:01.628" v="6040"/>
          <ac:picMkLst>
            <pc:docMk/>
            <pc:sldMk cId="3273145544" sldId="269"/>
            <ac:picMk id="5121" creationId="{F1F851F6-8A95-7D3C-6B8D-1DB064FC69D2}"/>
          </ac:picMkLst>
        </pc:picChg>
        <pc:picChg chg="add del">
          <ac:chgData name="Sanit Yadav" userId="674a8845ee6022fa" providerId="LiveId" clId="{6C6BC086-E77B-483D-9A76-E246C53CAF4F}" dt="2023-02-26T12:26:10.565" v="6043"/>
          <ac:picMkLst>
            <pc:docMk/>
            <pc:sldMk cId="3273145544" sldId="269"/>
            <ac:picMk id="5124" creationId="{C70CDB55-551F-8F58-E881-CCF091F8F2E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74a8845ee6022fa/Desktop/Capstone%20Project/Cost%20Benefit%20Analysi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74a8845ee6022fa/Desktop/Capstone%20Project/Cost%20Benefit%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74a8845ee6022fa/Desktop/Capstone%20Project/Cost%20Benefit%20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[Cost Benefit Analysis.xlsx]Monthly Cost Incurred!PivotTable3</c:name>
    <c:fmtId val="-1"/>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1"/>
          <c:showCatName val="0"/>
          <c:showSerName val="0"/>
          <c:showPercent val="0"/>
          <c:showBubbleSize val="0"/>
          <c:extLst>
            <c:ext xmlns:c15="http://schemas.microsoft.com/office/drawing/2012/chart" uri="{CE6537A1-D6FC-4f65-9D91-7224C49458BB}"/>
          </c:extLst>
        </c:dLbl>
      </c:pivotFmt>
      <c:pivotFmt>
        <c:idx val="5"/>
        <c:dLbl>
          <c:idx val="0"/>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pPr>
            <a:solidFill>
              <a:schemeClr val="accent1"/>
            </a:solidFill>
            <a:ln w="9525">
              <a:solidFill>
                <a:schemeClr val="accent1"/>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pPr>
            <a:solidFill>
              <a:schemeClr val="accent1"/>
            </a:solidFill>
            <a:ln w="9525">
              <a:solidFill>
                <a:schemeClr val="accent1"/>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'Monthly Cost Incurred'!$B$3:$B$4</c:f>
              <c:strCache>
                <c:ptCount val="1"/>
                <c:pt idx="0">
                  <c:v>Before Model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'Monthly Cost Incurred'!$A$5</c:f>
              <c:strCache>
                <c:ptCount val="1"/>
                <c:pt idx="0">
                  <c:v>Total</c:v>
                </c:pt>
              </c:strCache>
            </c:strRef>
          </c:cat>
          <c:val>
            <c:numRef>
              <c:f>'Monthly Cost Incurred'!$B$5</c:f>
              <c:numCache>
                <c:formatCode>General</c:formatCode>
                <c:ptCount val="1"/>
                <c:pt idx="0">
                  <c:v>54508.33</c:v>
                </c:pt>
              </c:numCache>
            </c:numRef>
          </c:val>
          <c:extLst>
            <c:ext xmlns:c16="http://schemas.microsoft.com/office/drawing/2014/chart" uri="{C3380CC4-5D6E-409C-BE32-E72D297353CC}">
              <c16:uniqueId val="{00000000-6714-4ED7-A849-F48E28CD5E35}"/>
            </c:ext>
          </c:extLst>
        </c:ser>
        <c:ser>
          <c:idx val="1"/>
          <c:order val="1"/>
          <c:tx>
            <c:strRef>
              <c:f>'Monthly Cost Incurred'!$C$3:$C$4</c:f>
              <c:strCache>
                <c:ptCount val="1"/>
                <c:pt idx="0">
                  <c:v>After model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'Monthly Cost Incurred'!$A$5</c:f>
              <c:strCache>
                <c:ptCount val="1"/>
                <c:pt idx="0">
                  <c:v>Total</c:v>
                </c:pt>
              </c:strCache>
            </c:strRef>
          </c:cat>
          <c:val>
            <c:numRef>
              <c:f>'Monthly Cost Incurred'!$C$5</c:f>
              <c:numCache>
                <c:formatCode>General</c:formatCode>
                <c:ptCount val="1"/>
                <c:pt idx="0">
                  <c:v>2002</c:v>
                </c:pt>
              </c:numCache>
            </c:numRef>
          </c:val>
          <c:extLst>
            <c:ext xmlns:c16="http://schemas.microsoft.com/office/drawing/2014/chart" uri="{C3380CC4-5D6E-409C-BE32-E72D297353CC}">
              <c16:uniqueId val="{00000001-6714-4ED7-A849-F48E28CD5E35}"/>
            </c:ext>
          </c:extLst>
        </c:ser>
        <c:dLbls>
          <c:showLegendKey val="0"/>
          <c:showVal val="0"/>
          <c:showCatName val="0"/>
          <c:showSerName val="0"/>
          <c:showPercent val="0"/>
          <c:showBubbleSize val="0"/>
        </c:dLbls>
        <c:gapWidth val="219"/>
        <c:overlap val="-27"/>
        <c:axId val="1286583471"/>
        <c:axId val="1286578479"/>
      </c:barChart>
      <c:catAx>
        <c:axId val="1286583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578479"/>
        <c:crosses val="autoZero"/>
        <c:auto val="1"/>
        <c:lblAlgn val="ctr"/>
        <c:lblOffset val="100"/>
        <c:noMultiLvlLbl val="0"/>
      </c:catAx>
      <c:valAx>
        <c:axId val="1286578479"/>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5834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912-417C-9ED2-5045E840D17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12-417C-9ED2-5045E840D17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912-417C-9ED2-5045E840D174}"/>
              </c:ext>
            </c:extLst>
          </c:dPt>
          <c:dLbls>
            <c:dLbl>
              <c:idx val="0"/>
              <c:layout>
                <c:manualLayout>
                  <c:x val="0.1111111111111111"/>
                  <c:y val="-4.6296296296296384E-2"/>
                </c:manualLayout>
              </c:layout>
              <c:tx>
                <c:rich>
                  <a:bodyPr/>
                  <a:lstStyle/>
                  <a:p>
                    <a:fld id="{20351FB5-3AEC-4DF9-BEA3-C7BC9D81D2BF}" type="CATEGORYNAME">
                      <a:rPr lang="en-US"/>
                      <a:pPr/>
                      <a:t>[CATEGORY NAME]</a:t>
                    </a:fld>
                    <a:r>
                      <a:rPr lang="en-US" baseline="0"/>
                      <a:t>
100%</a:t>
                    </a: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912-417C-9ED2-5045E840D174}"/>
                </c:ext>
              </c:extLst>
            </c:dLbl>
            <c:dLbl>
              <c:idx val="1"/>
              <c:layout>
                <c:manualLayout>
                  <c:x val="-0.13055555555555562"/>
                  <c:y val="7.4074074074073987E-2"/>
                </c:manualLayout>
              </c:layout>
              <c:tx>
                <c:rich>
                  <a:bodyPr/>
                  <a:lstStyle/>
                  <a:p>
                    <a:fld id="{B2D5BA4C-F610-40A4-B495-1047B76DCDD7}" type="CATEGORYNAME">
                      <a:rPr lang="en-US"/>
                      <a:pPr/>
                      <a:t>[CATEGORY NAME]</a:t>
                    </a:fld>
                    <a:endParaRPr lang="en-US" baseline="0"/>
                  </a:p>
                  <a:p>
                    <a:r>
                      <a:rPr lang="en-US" baseline="0"/>
                      <a:t>4%</a:t>
                    </a: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912-417C-9ED2-5045E840D174}"/>
                </c:ext>
              </c:extLst>
            </c:dLbl>
            <c:dLbl>
              <c:idx val="2"/>
              <c:layout>
                <c:manualLayout>
                  <c:x val="-0.10277777777777777"/>
                  <c:y val="-7.4074074074074112E-2"/>
                </c:manualLayout>
              </c:layout>
              <c:tx>
                <c:rich>
                  <a:bodyPr/>
                  <a:lstStyle/>
                  <a:p>
                    <a:fld id="{997F3895-7311-422D-A87E-1AD3C075CD4D}" type="CATEGORYNAME">
                      <a:rPr lang="en-US"/>
                      <a:pPr/>
                      <a:t>[CATEGORY NAME]</a:t>
                    </a:fld>
                    <a:r>
                      <a:rPr lang="en-US"/>
                      <a:t>s</a:t>
                    </a:r>
                    <a:r>
                      <a:rPr lang="en-US" baseline="0"/>
                      <a:t>
96%</a:t>
                    </a: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912-417C-9ED2-5045E840D17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'[Cost Benefit Analysis.xlsx]Monthly cost Incurred n savings'!$C$6:$C$8</c:f>
              <c:strCache>
                <c:ptCount val="3"/>
                <c:pt idx="0">
                  <c:v>Before Model</c:v>
                </c:pt>
                <c:pt idx="1">
                  <c:v>After Model</c:v>
                </c:pt>
                <c:pt idx="2">
                  <c:v>Saving</c:v>
                </c:pt>
              </c:strCache>
            </c:strRef>
          </c:cat>
          <c:val>
            <c:numRef>
              <c:f>'[Cost Benefit Analysis.xlsx]Monthly cost Incurred n savings'!$D$6:$D$8</c:f>
              <c:numCache>
                <c:formatCode>0%</c:formatCode>
                <c:ptCount val="3"/>
                <c:pt idx="0">
                  <c:v>1</c:v>
                </c:pt>
                <c:pt idx="1">
                  <c:v>0.04</c:v>
                </c:pt>
                <c:pt idx="2">
                  <c:v>0.96</c:v>
                </c:pt>
              </c:numCache>
            </c:numRef>
          </c:val>
          <c:extLst>
            <c:ext xmlns:c16="http://schemas.microsoft.com/office/drawing/2014/chart" uri="{C3380CC4-5D6E-409C-BE32-E72D297353CC}">
              <c16:uniqueId val="{00000006-1912-417C-9ED2-5045E840D174}"/>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'[Cost Benefit Analysis.xlsx]Monthly Cost for undetected'!$C$6</c:f>
              <c:strCache>
                <c:ptCount val="1"/>
                <c:pt idx="0">
                  <c:v>Avg undetected fraud transactions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'[Cost Benefit Analysis.xlsx]Monthly Cost for undetected'!$D$5:$E$5</c:f>
              <c:strCache>
                <c:ptCount val="2"/>
                <c:pt idx="0">
                  <c:v>Before Model</c:v>
                </c:pt>
                <c:pt idx="1">
                  <c:v>After Model</c:v>
                </c:pt>
              </c:strCache>
            </c:strRef>
          </c:cat>
          <c:val>
            <c:numRef>
              <c:f>'[Cost Benefit Analysis.xlsx]Monthly Cost for undetected'!$D$6:$E$6</c:f>
              <c:numCache>
                <c:formatCode>General</c:formatCode>
                <c:ptCount val="2"/>
                <c:pt idx="0">
                  <c:v>100</c:v>
                </c:pt>
                <c:pt idx="1">
                  <c:v>4</c:v>
                </c:pt>
              </c:numCache>
            </c:numRef>
          </c:val>
          <c:extLst>
            <c:ext xmlns:c16="http://schemas.microsoft.com/office/drawing/2014/chart" uri="{C3380CC4-5D6E-409C-BE32-E72D297353CC}">
              <c16:uniqueId val="{00000000-7C18-4B71-8AC7-F165EEA4A241}"/>
            </c:ext>
          </c:extLst>
        </c:ser>
        <c:dLbls>
          <c:showLegendKey val="0"/>
          <c:showVal val="0"/>
          <c:showCatName val="0"/>
          <c:showSerName val="0"/>
          <c:showPercent val="0"/>
          <c:showBubbleSize val="0"/>
        </c:dLbls>
        <c:gapWidth val="219"/>
        <c:overlap val="-27"/>
        <c:axId val="1357758495"/>
        <c:axId val="1357763487"/>
      </c:barChart>
      <c:lineChart>
        <c:grouping val="standard"/>
        <c:varyColors val="0"/>
        <c:ser>
          <c:idx val="1"/>
          <c:order val="1"/>
          <c:tx>
            <c:strRef>
              <c:f>'[Cost Benefit Analysis.xlsx]Monthly Cost for undetected'!$C$7</c:f>
              <c:strCache>
                <c:ptCount val="1"/>
                <c:pt idx="0">
                  <c:v>Cost(%)</c:v>
                </c:pt>
              </c:strCache>
            </c:strRef>
          </c:tx>
          <c:spPr>
            <a:ln w="28575" cap="rnd">
              <a:solidFill>
                <a:schemeClr val="accent2"/>
              </a:solidFill>
              <a:round/>
            </a:ln>
            <a:effectLst/>
          </c:spPr>
          <c:marker>
            <c:symbol val="none"/>
          </c:marker>
          <c:dLbls>
            <c:dLbl>
              <c:idx val="0"/>
              <c:layout>
                <c:manualLayout>
                  <c:x val="6.3888888888888842E-2"/>
                  <c:y val="-2.7777777777777821E-2"/>
                </c:manualLayout>
              </c:layout>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7C18-4B71-8AC7-F165EEA4A241}"/>
                </c:ext>
              </c:extLst>
            </c:dLbl>
            <c:dLbl>
              <c:idx val="1"/>
              <c:layout>
                <c:manualLayout>
                  <c:x val="1.9444453671383394E-2"/>
                  <c:y val="-0.11984405657516378"/>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5EB04206-849A-4D2F-BB0C-17F58595DACD}" type="CATEGORYNAME">
                      <a:rPr lang="en-US"/>
                      <a:pPr>
                        <a:defRPr/>
                      </a:pPr>
                      <a:t>[CATEGORY NAME]</a:t>
                    </a:fld>
                    <a:r>
                      <a:rPr lang="en-US" baseline="0" dirty="0"/>
                      <a:t>, 4%</a:t>
                    </a:r>
                  </a:p>
                </c:rich>
              </c:tx>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48682"/>
                        <a:gd name="adj2" fmla="val 93599"/>
                      </a:avLst>
                    </a:prstGeom>
                    <a:noFill/>
                    <a:ln>
                      <a:noFill/>
                    </a:ln>
                  </c15:spPr>
                  <c15:dlblFieldTable/>
                  <c15:showDataLabelsRange val="0"/>
                </c:ext>
                <c:ext xmlns:c16="http://schemas.microsoft.com/office/drawing/2014/chart" uri="{C3380CC4-5D6E-409C-BE32-E72D297353CC}">
                  <c16:uniqueId val="{00000002-7C18-4B71-8AC7-F165EEA4A241}"/>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'[Cost Benefit Analysis.xlsx]Monthly Cost for undetected'!$D$5:$E$5</c:f>
              <c:strCache>
                <c:ptCount val="2"/>
                <c:pt idx="0">
                  <c:v>Before Model</c:v>
                </c:pt>
                <c:pt idx="1">
                  <c:v>After Model</c:v>
                </c:pt>
              </c:strCache>
            </c:strRef>
          </c:cat>
          <c:val>
            <c:numRef>
              <c:f>'[Cost Benefit Analysis.xlsx]Monthly Cost for undetected'!$D$7:$E$7</c:f>
              <c:numCache>
                <c:formatCode>0.00%</c:formatCode>
                <c:ptCount val="2"/>
                <c:pt idx="0" formatCode="0%">
                  <c:v>1</c:v>
                </c:pt>
                <c:pt idx="1">
                  <c:v>0.04</c:v>
                </c:pt>
              </c:numCache>
            </c:numRef>
          </c:val>
          <c:smooth val="0"/>
          <c:extLst>
            <c:ext xmlns:c16="http://schemas.microsoft.com/office/drawing/2014/chart" uri="{C3380CC4-5D6E-409C-BE32-E72D297353CC}">
              <c16:uniqueId val="{00000003-7C18-4B71-8AC7-F165EEA4A241}"/>
            </c:ext>
          </c:extLst>
        </c:ser>
        <c:dLbls>
          <c:showLegendKey val="0"/>
          <c:showVal val="0"/>
          <c:showCatName val="0"/>
          <c:showSerName val="0"/>
          <c:showPercent val="0"/>
          <c:showBubbleSize val="0"/>
        </c:dLbls>
        <c:marker val="1"/>
        <c:smooth val="0"/>
        <c:axId val="1357753503"/>
        <c:axId val="1357760575"/>
      </c:lineChart>
      <c:catAx>
        <c:axId val="1357758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7763487"/>
        <c:crosses val="autoZero"/>
        <c:auto val="1"/>
        <c:lblAlgn val="ctr"/>
        <c:lblOffset val="100"/>
        <c:noMultiLvlLbl val="0"/>
      </c:catAx>
      <c:valAx>
        <c:axId val="1357763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7758495"/>
        <c:crosses val="autoZero"/>
        <c:crossBetween val="between"/>
      </c:valAx>
      <c:valAx>
        <c:axId val="1357760575"/>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7753503"/>
        <c:crosses val="max"/>
        <c:crossBetween val="between"/>
      </c:valAx>
      <c:catAx>
        <c:axId val="1357753503"/>
        <c:scaling>
          <c:orientation val="minMax"/>
        </c:scaling>
        <c:delete val="1"/>
        <c:axPos val="b"/>
        <c:numFmt formatCode="General" sourceLinked="1"/>
        <c:majorTickMark val="none"/>
        <c:minorTickMark val="none"/>
        <c:tickLblPos val="nextTo"/>
        <c:crossAx val="135776057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0.35167</cdr:x>
      <cdr:y>0.18333</cdr:y>
    </cdr:from>
    <cdr:to>
      <cdr:x>0.545</cdr:x>
      <cdr:y>0.78611</cdr:y>
    </cdr:to>
    <cdr:cxnSp macro="">
      <cdr:nvCxnSpPr>
        <cdr:cNvPr id="6" name="Straight Arrow Connector 5">
          <a:extLst xmlns:a="http://schemas.openxmlformats.org/drawingml/2006/main">
            <a:ext uri="{FF2B5EF4-FFF2-40B4-BE49-F238E27FC236}">
              <a16:creationId xmlns:a16="http://schemas.microsoft.com/office/drawing/2014/main" id="{33DEBD4D-C36A-9727-C9B2-2EB291459E92}"/>
            </a:ext>
          </a:extLst>
        </cdr:cNvPr>
        <cdr:cNvCxnSpPr/>
      </cdr:nvCxnSpPr>
      <cdr:spPr>
        <a:xfrm xmlns:a="http://schemas.openxmlformats.org/drawingml/2006/main">
          <a:off x="1607835" y="502911"/>
          <a:ext cx="883905" cy="1653549"/>
        </a:xfrm>
        <a:prstGeom xmlns:a="http://schemas.openxmlformats.org/drawingml/2006/main" prst="straightConnector1">
          <a:avLst/>
        </a:prstGeom>
        <a:ln xmlns:a="http://schemas.openxmlformats.org/drawingml/2006/main">
          <a:solidFill>
            <a:schemeClr val="bg2">
              <a:lumMod val="75000"/>
            </a:schemeClr>
          </a:solidFill>
          <a:tailEnd type="triangle"/>
        </a:ln>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cxnSp>
  </cdr:relSizeAnchor>
  <cdr:relSizeAnchor xmlns:cdr="http://schemas.openxmlformats.org/drawingml/2006/chartDrawing">
    <cdr:from>
      <cdr:x>0.27167</cdr:x>
      <cdr:y>0.16389</cdr:y>
    </cdr:from>
    <cdr:to>
      <cdr:x>0.375</cdr:x>
      <cdr:y>0.2</cdr:y>
    </cdr:to>
    <cdr:sp macro="" textlink="">
      <cdr:nvSpPr>
        <cdr:cNvPr id="7" name="Speech Bubble: Oval 6">
          <a:extLst xmlns:a="http://schemas.openxmlformats.org/drawingml/2006/main">
            <a:ext uri="{FF2B5EF4-FFF2-40B4-BE49-F238E27FC236}">
              <a16:creationId xmlns:a16="http://schemas.microsoft.com/office/drawing/2014/main" id="{90647E15-7B8F-0C38-88E5-324A02FBEE4C}"/>
            </a:ext>
          </a:extLst>
        </cdr:cNvPr>
        <cdr:cNvSpPr/>
      </cdr:nvSpPr>
      <cdr:spPr>
        <a:xfrm xmlns:a="http://schemas.openxmlformats.org/drawingml/2006/main">
          <a:off x="1242060" y="449580"/>
          <a:ext cx="472440" cy="99060"/>
        </a:xfrm>
        <a:prstGeom xmlns:a="http://schemas.openxmlformats.org/drawingml/2006/main" prst="wedgeEllipseCallou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6FA9-BEFC-41FC-E672-BCBFB12FF2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CBF523-1F93-39E2-C385-8B3AEF570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184A77-98CB-3615-52FD-72D3F6103D8C}"/>
              </a:ext>
            </a:extLst>
          </p:cNvPr>
          <p:cNvSpPr>
            <a:spLocks noGrp="1"/>
          </p:cNvSpPr>
          <p:nvPr>
            <p:ph type="dt" sz="half" idx="10"/>
          </p:nvPr>
        </p:nvSpPr>
        <p:spPr/>
        <p:txBody>
          <a:bodyPr/>
          <a:lstStyle/>
          <a:p>
            <a:fld id="{4ADEB460-1A4E-4325-B07B-F2F7FBD29F5B}" type="datetimeFigureOut">
              <a:rPr lang="en-IN" smtClean="0"/>
              <a:t>27-02-2023</a:t>
            </a:fld>
            <a:endParaRPr lang="en-IN"/>
          </a:p>
        </p:txBody>
      </p:sp>
      <p:sp>
        <p:nvSpPr>
          <p:cNvPr id="5" name="Footer Placeholder 4">
            <a:extLst>
              <a:ext uri="{FF2B5EF4-FFF2-40B4-BE49-F238E27FC236}">
                <a16:creationId xmlns:a16="http://schemas.microsoft.com/office/drawing/2014/main" id="{E59F7DF7-6A6A-56CA-3929-D0616EB6B4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7DEC05-CC83-18C6-1F37-D19E3A33C5A1}"/>
              </a:ext>
            </a:extLst>
          </p:cNvPr>
          <p:cNvSpPr>
            <a:spLocks noGrp="1"/>
          </p:cNvSpPr>
          <p:nvPr>
            <p:ph type="sldNum" sz="quarter" idx="12"/>
          </p:nvPr>
        </p:nvSpPr>
        <p:spPr/>
        <p:txBody>
          <a:bodyPr/>
          <a:lstStyle/>
          <a:p>
            <a:fld id="{461D4520-F600-4703-BF33-DF4C101CB51A}" type="slidenum">
              <a:rPr lang="en-IN" smtClean="0"/>
              <a:t>‹#›</a:t>
            </a:fld>
            <a:endParaRPr lang="en-IN"/>
          </a:p>
        </p:txBody>
      </p:sp>
    </p:spTree>
    <p:extLst>
      <p:ext uri="{BB962C8B-B14F-4D97-AF65-F5344CB8AC3E}">
        <p14:creationId xmlns:p14="http://schemas.microsoft.com/office/powerpoint/2010/main" val="210493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74CB-88D7-34C5-A14B-BF49274FFB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9C5DE2-C5D0-1B3F-9044-470E3D1149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F5447-6823-C82F-C872-DE1A5B5B9449}"/>
              </a:ext>
            </a:extLst>
          </p:cNvPr>
          <p:cNvSpPr>
            <a:spLocks noGrp="1"/>
          </p:cNvSpPr>
          <p:nvPr>
            <p:ph type="dt" sz="half" idx="10"/>
          </p:nvPr>
        </p:nvSpPr>
        <p:spPr/>
        <p:txBody>
          <a:bodyPr/>
          <a:lstStyle/>
          <a:p>
            <a:fld id="{4ADEB460-1A4E-4325-B07B-F2F7FBD29F5B}" type="datetimeFigureOut">
              <a:rPr lang="en-IN" smtClean="0"/>
              <a:t>27-02-2023</a:t>
            </a:fld>
            <a:endParaRPr lang="en-IN"/>
          </a:p>
        </p:txBody>
      </p:sp>
      <p:sp>
        <p:nvSpPr>
          <p:cNvPr id="5" name="Footer Placeholder 4">
            <a:extLst>
              <a:ext uri="{FF2B5EF4-FFF2-40B4-BE49-F238E27FC236}">
                <a16:creationId xmlns:a16="http://schemas.microsoft.com/office/drawing/2014/main" id="{656D4548-5FAE-5ADF-7718-A1405D2D2C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B3CEF-6731-9F3A-F30A-666B8AD065C7}"/>
              </a:ext>
            </a:extLst>
          </p:cNvPr>
          <p:cNvSpPr>
            <a:spLocks noGrp="1"/>
          </p:cNvSpPr>
          <p:nvPr>
            <p:ph type="sldNum" sz="quarter" idx="12"/>
          </p:nvPr>
        </p:nvSpPr>
        <p:spPr/>
        <p:txBody>
          <a:bodyPr/>
          <a:lstStyle/>
          <a:p>
            <a:fld id="{461D4520-F600-4703-BF33-DF4C101CB51A}" type="slidenum">
              <a:rPr lang="en-IN" smtClean="0"/>
              <a:t>‹#›</a:t>
            </a:fld>
            <a:endParaRPr lang="en-IN"/>
          </a:p>
        </p:txBody>
      </p:sp>
    </p:spTree>
    <p:extLst>
      <p:ext uri="{BB962C8B-B14F-4D97-AF65-F5344CB8AC3E}">
        <p14:creationId xmlns:p14="http://schemas.microsoft.com/office/powerpoint/2010/main" val="281430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33925-4FBA-3DE3-2A6D-0069BEE1C8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C11DF2-7F69-041A-0A8C-C902121DEC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84DAA-8E71-5D7D-0DE4-9C0F8698121D}"/>
              </a:ext>
            </a:extLst>
          </p:cNvPr>
          <p:cNvSpPr>
            <a:spLocks noGrp="1"/>
          </p:cNvSpPr>
          <p:nvPr>
            <p:ph type="dt" sz="half" idx="10"/>
          </p:nvPr>
        </p:nvSpPr>
        <p:spPr/>
        <p:txBody>
          <a:bodyPr/>
          <a:lstStyle/>
          <a:p>
            <a:fld id="{4ADEB460-1A4E-4325-B07B-F2F7FBD29F5B}" type="datetimeFigureOut">
              <a:rPr lang="en-IN" smtClean="0"/>
              <a:t>27-02-2023</a:t>
            </a:fld>
            <a:endParaRPr lang="en-IN"/>
          </a:p>
        </p:txBody>
      </p:sp>
      <p:sp>
        <p:nvSpPr>
          <p:cNvPr id="5" name="Footer Placeholder 4">
            <a:extLst>
              <a:ext uri="{FF2B5EF4-FFF2-40B4-BE49-F238E27FC236}">
                <a16:creationId xmlns:a16="http://schemas.microsoft.com/office/drawing/2014/main" id="{06755286-D293-329A-C2B9-526A9ABBE7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823849-F592-2F1D-E228-9ECE009C5167}"/>
              </a:ext>
            </a:extLst>
          </p:cNvPr>
          <p:cNvSpPr>
            <a:spLocks noGrp="1"/>
          </p:cNvSpPr>
          <p:nvPr>
            <p:ph type="sldNum" sz="quarter" idx="12"/>
          </p:nvPr>
        </p:nvSpPr>
        <p:spPr/>
        <p:txBody>
          <a:bodyPr/>
          <a:lstStyle/>
          <a:p>
            <a:fld id="{461D4520-F600-4703-BF33-DF4C101CB51A}" type="slidenum">
              <a:rPr lang="en-IN" smtClean="0"/>
              <a:t>‹#›</a:t>
            </a:fld>
            <a:endParaRPr lang="en-IN"/>
          </a:p>
        </p:txBody>
      </p:sp>
    </p:spTree>
    <p:extLst>
      <p:ext uri="{BB962C8B-B14F-4D97-AF65-F5344CB8AC3E}">
        <p14:creationId xmlns:p14="http://schemas.microsoft.com/office/powerpoint/2010/main" val="159526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8C2F-B7A1-3A23-8C21-E16D50924F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D75726-1050-D440-50D2-7284436F80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7B02B-FEFE-6681-5603-65B176DBE5A0}"/>
              </a:ext>
            </a:extLst>
          </p:cNvPr>
          <p:cNvSpPr>
            <a:spLocks noGrp="1"/>
          </p:cNvSpPr>
          <p:nvPr>
            <p:ph type="dt" sz="half" idx="10"/>
          </p:nvPr>
        </p:nvSpPr>
        <p:spPr/>
        <p:txBody>
          <a:bodyPr/>
          <a:lstStyle/>
          <a:p>
            <a:fld id="{4ADEB460-1A4E-4325-B07B-F2F7FBD29F5B}" type="datetimeFigureOut">
              <a:rPr lang="en-IN" smtClean="0"/>
              <a:t>27-02-2023</a:t>
            </a:fld>
            <a:endParaRPr lang="en-IN"/>
          </a:p>
        </p:txBody>
      </p:sp>
      <p:sp>
        <p:nvSpPr>
          <p:cNvPr id="5" name="Footer Placeholder 4">
            <a:extLst>
              <a:ext uri="{FF2B5EF4-FFF2-40B4-BE49-F238E27FC236}">
                <a16:creationId xmlns:a16="http://schemas.microsoft.com/office/drawing/2014/main" id="{94E58650-4B7A-5590-8AF8-5DB979E36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0F5A9-DC48-B30F-C434-6FDC8C4D73D1}"/>
              </a:ext>
            </a:extLst>
          </p:cNvPr>
          <p:cNvSpPr>
            <a:spLocks noGrp="1"/>
          </p:cNvSpPr>
          <p:nvPr>
            <p:ph type="sldNum" sz="quarter" idx="12"/>
          </p:nvPr>
        </p:nvSpPr>
        <p:spPr/>
        <p:txBody>
          <a:bodyPr/>
          <a:lstStyle/>
          <a:p>
            <a:fld id="{461D4520-F600-4703-BF33-DF4C101CB51A}" type="slidenum">
              <a:rPr lang="en-IN" smtClean="0"/>
              <a:t>‹#›</a:t>
            </a:fld>
            <a:endParaRPr lang="en-IN"/>
          </a:p>
        </p:txBody>
      </p:sp>
    </p:spTree>
    <p:extLst>
      <p:ext uri="{BB962C8B-B14F-4D97-AF65-F5344CB8AC3E}">
        <p14:creationId xmlns:p14="http://schemas.microsoft.com/office/powerpoint/2010/main" val="276989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DFD4-C8BE-B6FB-B177-57ED710DB0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081903-4BD4-F051-2E0F-4CCCB78C3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8F0ABE-23D7-5793-75CD-795863468A52}"/>
              </a:ext>
            </a:extLst>
          </p:cNvPr>
          <p:cNvSpPr>
            <a:spLocks noGrp="1"/>
          </p:cNvSpPr>
          <p:nvPr>
            <p:ph type="dt" sz="half" idx="10"/>
          </p:nvPr>
        </p:nvSpPr>
        <p:spPr/>
        <p:txBody>
          <a:bodyPr/>
          <a:lstStyle/>
          <a:p>
            <a:fld id="{4ADEB460-1A4E-4325-B07B-F2F7FBD29F5B}" type="datetimeFigureOut">
              <a:rPr lang="en-IN" smtClean="0"/>
              <a:t>27-02-2023</a:t>
            </a:fld>
            <a:endParaRPr lang="en-IN"/>
          </a:p>
        </p:txBody>
      </p:sp>
      <p:sp>
        <p:nvSpPr>
          <p:cNvPr id="5" name="Footer Placeholder 4">
            <a:extLst>
              <a:ext uri="{FF2B5EF4-FFF2-40B4-BE49-F238E27FC236}">
                <a16:creationId xmlns:a16="http://schemas.microsoft.com/office/drawing/2014/main" id="{9A16559E-E156-08C6-7CD8-4DAB1E4E0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12B82-2379-077C-3396-F06DE74AE546}"/>
              </a:ext>
            </a:extLst>
          </p:cNvPr>
          <p:cNvSpPr>
            <a:spLocks noGrp="1"/>
          </p:cNvSpPr>
          <p:nvPr>
            <p:ph type="sldNum" sz="quarter" idx="12"/>
          </p:nvPr>
        </p:nvSpPr>
        <p:spPr/>
        <p:txBody>
          <a:bodyPr/>
          <a:lstStyle/>
          <a:p>
            <a:fld id="{461D4520-F600-4703-BF33-DF4C101CB51A}" type="slidenum">
              <a:rPr lang="en-IN" smtClean="0"/>
              <a:t>‹#›</a:t>
            </a:fld>
            <a:endParaRPr lang="en-IN"/>
          </a:p>
        </p:txBody>
      </p:sp>
    </p:spTree>
    <p:extLst>
      <p:ext uri="{BB962C8B-B14F-4D97-AF65-F5344CB8AC3E}">
        <p14:creationId xmlns:p14="http://schemas.microsoft.com/office/powerpoint/2010/main" val="37636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518A-A40C-60B5-1C82-41AEC7E688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2E7568-3E1B-5F8D-0DE6-E1DE60B863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C6246-9C33-249C-F980-9D6A9EBBCB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87FDAA-AF6E-3EBF-C87A-839700B0E027}"/>
              </a:ext>
            </a:extLst>
          </p:cNvPr>
          <p:cNvSpPr>
            <a:spLocks noGrp="1"/>
          </p:cNvSpPr>
          <p:nvPr>
            <p:ph type="dt" sz="half" idx="10"/>
          </p:nvPr>
        </p:nvSpPr>
        <p:spPr/>
        <p:txBody>
          <a:bodyPr/>
          <a:lstStyle/>
          <a:p>
            <a:fld id="{4ADEB460-1A4E-4325-B07B-F2F7FBD29F5B}" type="datetimeFigureOut">
              <a:rPr lang="en-IN" smtClean="0"/>
              <a:t>27-02-2023</a:t>
            </a:fld>
            <a:endParaRPr lang="en-IN"/>
          </a:p>
        </p:txBody>
      </p:sp>
      <p:sp>
        <p:nvSpPr>
          <p:cNvPr id="6" name="Footer Placeholder 5">
            <a:extLst>
              <a:ext uri="{FF2B5EF4-FFF2-40B4-BE49-F238E27FC236}">
                <a16:creationId xmlns:a16="http://schemas.microsoft.com/office/drawing/2014/main" id="{5C890EB8-A2CE-2F10-6EF8-5A64F137C9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F110E5-7F7F-F12B-7EF0-EAE1B50B7FC0}"/>
              </a:ext>
            </a:extLst>
          </p:cNvPr>
          <p:cNvSpPr>
            <a:spLocks noGrp="1"/>
          </p:cNvSpPr>
          <p:nvPr>
            <p:ph type="sldNum" sz="quarter" idx="12"/>
          </p:nvPr>
        </p:nvSpPr>
        <p:spPr/>
        <p:txBody>
          <a:bodyPr/>
          <a:lstStyle/>
          <a:p>
            <a:fld id="{461D4520-F600-4703-BF33-DF4C101CB51A}" type="slidenum">
              <a:rPr lang="en-IN" smtClean="0"/>
              <a:t>‹#›</a:t>
            </a:fld>
            <a:endParaRPr lang="en-IN"/>
          </a:p>
        </p:txBody>
      </p:sp>
    </p:spTree>
    <p:extLst>
      <p:ext uri="{BB962C8B-B14F-4D97-AF65-F5344CB8AC3E}">
        <p14:creationId xmlns:p14="http://schemas.microsoft.com/office/powerpoint/2010/main" val="221238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DCE1-194C-7803-AA37-8BDD1767C8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87941D-188B-F494-1B33-AF791DE95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38639-72C4-992C-E4B7-D259762A56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45017E-9752-D0BE-F362-9868731C2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B70BA-351B-5D3E-802A-9B5C50776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5D17FA-3EF1-89CA-3025-F93EF8BAC90C}"/>
              </a:ext>
            </a:extLst>
          </p:cNvPr>
          <p:cNvSpPr>
            <a:spLocks noGrp="1"/>
          </p:cNvSpPr>
          <p:nvPr>
            <p:ph type="dt" sz="half" idx="10"/>
          </p:nvPr>
        </p:nvSpPr>
        <p:spPr/>
        <p:txBody>
          <a:bodyPr/>
          <a:lstStyle/>
          <a:p>
            <a:fld id="{4ADEB460-1A4E-4325-B07B-F2F7FBD29F5B}" type="datetimeFigureOut">
              <a:rPr lang="en-IN" smtClean="0"/>
              <a:t>27-02-2023</a:t>
            </a:fld>
            <a:endParaRPr lang="en-IN"/>
          </a:p>
        </p:txBody>
      </p:sp>
      <p:sp>
        <p:nvSpPr>
          <p:cNvPr id="8" name="Footer Placeholder 7">
            <a:extLst>
              <a:ext uri="{FF2B5EF4-FFF2-40B4-BE49-F238E27FC236}">
                <a16:creationId xmlns:a16="http://schemas.microsoft.com/office/drawing/2014/main" id="{FF303415-BD52-64D2-D703-0483148A9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28F5E9-B016-2178-BB09-7F0A61CF6680}"/>
              </a:ext>
            </a:extLst>
          </p:cNvPr>
          <p:cNvSpPr>
            <a:spLocks noGrp="1"/>
          </p:cNvSpPr>
          <p:nvPr>
            <p:ph type="sldNum" sz="quarter" idx="12"/>
          </p:nvPr>
        </p:nvSpPr>
        <p:spPr/>
        <p:txBody>
          <a:bodyPr/>
          <a:lstStyle/>
          <a:p>
            <a:fld id="{461D4520-F600-4703-BF33-DF4C101CB51A}" type="slidenum">
              <a:rPr lang="en-IN" smtClean="0"/>
              <a:t>‹#›</a:t>
            </a:fld>
            <a:endParaRPr lang="en-IN"/>
          </a:p>
        </p:txBody>
      </p:sp>
    </p:spTree>
    <p:extLst>
      <p:ext uri="{BB962C8B-B14F-4D97-AF65-F5344CB8AC3E}">
        <p14:creationId xmlns:p14="http://schemas.microsoft.com/office/powerpoint/2010/main" val="240400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26BA-A1C8-D0AE-EEC4-6B66AF6DB9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9C9943-DC14-C86C-1086-EDE79E59589B}"/>
              </a:ext>
            </a:extLst>
          </p:cNvPr>
          <p:cNvSpPr>
            <a:spLocks noGrp="1"/>
          </p:cNvSpPr>
          <p:nvPr>
            <p:ph type="dt" sz="half" idx="10"/>
          </p:nvPr>
        </p:nvSpPr>
        <p:spPr/>
        <p:txBody>
          <a:bodyPr/>
          <a:lstStyle/>
          <a:p>
            <a:fld id="{4ADEB460-1A4E-4325-B07B-F2F7FBD29F5B}" type="datetimeFigureOut">
              <a:rPr lang="en-IN" smtClean="0"/>
              <a:t>27-02-2023</a:t>
            </a:fld>
            <a:endParaRPr lang="en-IN"/>
          </a:p>
        </p:txBody>
      </p:sp>
      <p:sp>
        <p:nvSpPr>
          <p:cNvPr id="4" name="Footer Placeholder 3">
            <a:extLst>
              <a:ext uri="{FF2B5EF4-FFF2-40B4-BE49-F238E27FC236}">
                <a16:creationId xmlns:a16="http://schemas.microsoft.com/office/drawing/2014/main" id="{A3730674-EDF2-2C99-E74F-BE6A45EC68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222ABF-2705-7A7D-046D-D1B0A1E4F572}"/>
              </a:ext>
            </a:extLst>
          </p:cNvPr>
          <p:cNvSpPr>
            <a:spLocks noGrp="1"/>
          </p:cNvSpPr>
          <p:nvPr>
            <p:ph type="sldNum" sz="quarter" idx="12"/>
          </p:nvPr>
        </p:nvSpPr>
        <p:spPr/>
        <p:txBody>
          <a:bodyPr/>
          <a:lstStyle/>
          <a:p>
            <a:fld id="{461D4520-F600-4703-BF33-DF4C101CB51A}" type="slidenum">
              <a:rPr lang="en-IN" smtClean="0"/>
              <a:t>‹#›</a:t>
            </a:fld>
            <a:endParaRPr lang="en-IN"/>
          </a:p>
        </p:txBody>
      </p:sp>
    </p:spTree>
    <p:extLst>
      <p:ext uri="{BB962C8B-B14F-4D97-AF65-F5344CB8AC3E}">
        <p14:creationId xmlns:p14="http://schemas.microsoft.com/office/powerpoint/2010/main" val="59275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C1E88-FB66-E9D1-CB42-AAB6719796A7}"/>
              </a:ext>
            </a:extLst>
          </p:cNvPr>
          <p:cNvSpPr>
            <a:spLocks noGrp="1"/>
          </p:cNvSpPr>
          <p:nvPr>
            <p:ph type="dt" sz="half" idx="10"/>
          </p:nvPr>
        </p:nvSpPr>
        <p:spPr/>
        <p:txBody>
          <a:bodyPr/>
          <a:lstStyle/>
          <a:p>
            <a:fld id="{4ADEB460-1A4E-4325-B07B-F2F7FBD29F5B}" type="datetimeFigureOut">
              <a:rPr lang="en-IN" smtClean="0"/>
              <a:t>27-02-2023</a:t>
            </a:fld>
            <a:endParaRPr lang="en-IN"/>
          </a:p>
        </p:txBody>
      </p:sp>
      <p:sp>
        <p:nvSpPr>
          <p:cNvPr id="3" name="Footer Placeholder 2">
            <a:extLst>
              <a:ext uri="{FF2B5EF4-FFF2-40B4-BE49-F238E27FC236}">
                <a16:creationId xmlns:a16="http://schemas.microsoft.com/office/drawing/2014/main" id="{D37F1F8F-2140-E2AC-ED54-8F8B9A5C7D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BE8CC5-944F-CF5B-CF54-07E9E4BDEB30}"/>
              </a:ext>
            </a:extLst>
          </p:cNvPr>
          <p:cNvSpPr>
            <a:spLocks noGrp="1"/>
          </p:cNvSpPr>
          <p:nvPr>
            <p:ph type="sldNum" sz="quarter" idx="12"/>
          </p:nvPr>
        </p:nvSpPr>
        <p:spPr/>
        <p:txBody>
          <a:bodyPr/>
          <a:lstStyle/>
          <a:p>
            <a:fld id="{461D4520-F600-4703-BF33-DF4C101CB51A}" type="slidenum">
              <a:rPr lang="en-IN" smtClean="0"/>
              <a:t>‹#›</a:t>
            </a:fld>
            <a:endParaRPr lang="en-IN"/>
          </a:p>
        </p:txBody>
      </p:sp>
    </p:spTree>
    <p:extLst>
      <p:ext uri="{BB962C8B-B14F-4D97-AF65-F5344CB8AC3E}">
        <p14:creationId xmlns:p14="http://schemas.microsoft.com/office/powerpoint/2010/main" val="390790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397D-3B76-F37A-7AEB-963788A7D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338B12-0FDE-D567-0D72-0C1636A38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DC8AA0-F822-F0EE-E3DE-FF80D578C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A7D65-572D-028A-DF42-FAA6221258DC}"/>
              </a:ext>
            </a:extLst>
          </p:cNvPr>
          <p:cNvSpPr>
            <a:spLocks noGrp="1"/>
          </p:cNvSpPr>
          <p:nvPr>
            <p:ph type="dt" sz="half" idx="10"/>
          </p:nvPr>
        </p:nvSpPr>
        <p:spPr/>
        <p:txBody>
          <a:bodyPr/>
          <a:lstStyle/>
          <a:p>
            <a:fld id="{4ADEB460-1A4E-4325-B07B-F2F7FBD29F5B}" type="datetimeFigureOut">
              <a:rPr lang="en-IN" smtClean="0"/>
              <a:t>27-02-2023</a:t>
            </a:fld>
            <a:endParaRPr lang="en-IN"/>
          </a:p>
        </p:txBody>
      </p:sp>
      <p:sp>
        <p:nvSpPr>
          <p:cNvPr id="6" name="Footer Placeholder 5">
            <a:extLst>
              <a:ext uri="{FF2B5EF4-FFF2-40B4-BE49-F238E27FC236}">
                <a16:creationId xmlns:a16="http://schemas.microsoft.com/office/drawing/2014/main" id="{9DF23B37-7CAA-94DA-69D6-8A199085E8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6184B1-D587-0895-3870-30F239AAD228}"/>
              </a:ext>
            </a:extLst>
          </p:cNvPr>
          <p:cNvSpPr>
            <a:spLocks noGrp="1"/>
          </p:cNvSpPr>
          <p:nvPr>
            <p:ph type="sldNum" sz="quarter" idx="12"/>
          </p:nvPr>
        </p:nvSpPr>
        <p:spPr/>
        <p:txBody>
          <a:bodyPr/>
          <a:lstStyle/>
          <a:p>
            <a:fld id="{461D4520-F600-4703-BF33-DF4C101CB51A}" type="slidenum">
              <a:rPr lang="en-IN" smtClean="0"/>
              <a:t>‹#›</a:t>
            </a:fld>
            <a:endParaRPr lang="en-IN"/>
          </a:p>
        </p:txBody>
      </p:sp>
    </p:spTree>
    <p:extLst>
      <p:ext uri="{BB962C8B-B14F-4D97-AF65-F5344CB8AC3E}">
        <p14:creationId xmlns:p14="http://schemas.microsoft.com/office/powerpoint/2010/main" val="239944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8938-B8B5-57A3-180D-DDF26BB91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BE4DA8-DBA7-D630-1E8D-8E541CF65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2832BF-E267-645C-C30D-5C1D08FD3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C5E25-D9C3-C7CB-97DF-FCA5B4529610}"/>
              </a:ext>
            </a:extLst>
          </p:cNvPr>
          <p:cNvSpPr>
            <a:spLocks noGrp="1"/>
          </p:cNvSpPr>
          <p:nvPr>
            <p:ph type="dt" sz="half" idx="10"/>
          </p:nvPr>
        </p:nvSpPr>
        <p:spPr/>
        <p:txBody>
          <a:bodyPr/>
          <a:lstStyle/>
          <a:p>
            <a:fld id="{4ADEB460-1A4E-4325-B07B-F2F7FBD29F5B}" type="datetimeFigureOut">
              <a:rPr lang="en-IN" smtClean="0"/>
              <a:t>27-02-2023</a:t>
            </a:fld>
            <a:endParaRPr lang="en-IN"/>
          </a:p>
        </p:txBody>
      </p:sp>
      <p:sp>
        <p:nvSpPr>
          <p:cNvPr id="6" name="Footer Placeholder 5">
            <a:extLst>
              <a:ext uri="{FF2B5EF4-FFF2-40B4-BE49-F238E27FC236}">
                <a16:creationId xmlns:a16="http://schemas.microsoft.com/office/drawing/2014/main" id="{5D9E6236-7AF5-9CB5-FB37-0360B8C458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EBE83B-96B5-CB68-2E9F-37F9673887C7}"/>
              </a:ext>
            </a:extLst>
          </p:cNvPr>
          <p:cNvSpPr>
            <a:spLocks noGrp="1"/>
          </p:cNvSpPr>
          <p:nvPr>
            <p:ph type="sldNum" sz="quarter" idx="12"/>
          </p:nvPr>
        </p:nvSpPr>
        <p:spPr/>
        <p:txBody>
          <a:bodyPr/>
          <a:lstStyle/>
          <a:p>
            <a:fld id="{461D4520-F600-4703-BF33-DF4C101CB51A}" type="slidenum">
              <a:rPr lang="en-IN" smtClean="0"/>
              <a:t>‹#›</a:t>
            </a:fld>
            <a:endParaRPr lang="en-IN"/>
          </a:p>
        </p:txBody>
      </p:sp>
    </p:spTree>
    <p:extLst>
      <p:ext uri="{BB962C8B-B14F-4D97-AF65-F5344CB8AC3E}">
        <p14:creationId xmlns:p14="http://schemas.microsoft.com/office/powerpoint/2010/main" val="37759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EA52C-E9D4-D5F7-02E6-C66D1DA80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2CF69C-3A61-F937-029D-FA130E7C4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B31564-B8E0-6F5F-D9B4-9E0F9A0A1D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EB460-1A4E-4325-B07B-F2F7FBD29F5B}" type="datetimeFigureOut">
              <a:rPr lang="en-IN" smtClean="0"/>
              <a:t>27-02-2023</a:t>
            </a:fld>
            <a:endParaRPr lang="en-IN"/>
          </a:p>
        </p:txBody>
      </p:sp>
      <p:sp>
        <p:nvSpPr>
          <p:cNvPr id="5" name="Footer Placeholder 4">
            <a:extLst>
              <a:ext uri="{FF2B5EF4-FFF2-40B4-BE49-F238E27FC236}">
                <a16:creationId xmlns:a16="http://schemas.microsoft.com/office/drawing/2014/main" id="{1D5761D9-6715-DAE2-5F74-0651CF133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3E3779-B1B9-3F72-2AB5-6502C5675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D4520-F600-4703-BF33-DF4C101CB51A}" type="slidenum">
              <a:rPr lang="en-IN" smtClean="0"/>
              <a:t>‹#›</a:t>
            </a:fld>
            <a:endParaRPr lang="en-IN"/>
          </a:p>
        </p:txBody>
      </p:sp>
    </p:spTree>
    <p:extLst>
      <p:ext uri="{BB962C8B-B14F-4D97-AF65-F5344CB8AC3E}">
        <p14:creationId xmlns:p14="http://schemas.microsoft.com/office/powerpoint/2010/main" val="3884446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9C2DD5-5AD8-1F23-1F30-C3AC35337E0F}"/>
              </a:ext>
            </a:extLst>
          </p:cNvPr>
          <p:cNvPicPr>
            <a:picLocks noChangeAspect="1"/>
          </p:cNvPicPr>
          <p:nvPr/>
        </p:nvPicPr>
        <p:blipFill>
          <a:blip r:embed="rId2"/>
          <a:stretch>
            <a:fillRect/>
          </a:stretch>
        </p:blipFill>
        <p:spPr>
          <a:xfrm>
            <a:off x="811305" y="475304"/>
            <a:ext cx="10569389" cy="2079637"/>
          </a:xfrm>
          <a:prstGeom prst="rect">
            <a:avLst/>
          </a:prstGeom>
        </p:spPr>
      </p:pic>
      <p:sp>
        <p:nvSpPr>
          <p:cNvPr id="2" name="Title 1">
            <a:extLst>
              <a:ext uri="{FF2B5EF4-FFF2-40B4-BE49-F238E27FC236}">
                <a16:creationId xmlns:a16="http://schemas.microsoft.com/office/drawing/2014/main" id="{4607729F-3535-2C20-0848-62BB0B8E3848}"/>
              </a:ext>
            </a:extLst>
          </p:cNvPr>
          <p:cNvSpPr>
            <a:spLocks noGrp="1"/>
          </p:cNvSpPr>
          <p:nvPr>
            <p:ph type="ctrTitle"/>
          </p:nvPr>
        </p:nvSpPr>
        <p:spPr>
          <a:xfrm>
            <a:off x="1523999" y="1353111"/>
            <a:ext cx="9144000" cy="2387600"/>
          </a:xfrm>
        </p:spPr>
        <p:txBody>
          <a:bodyPr>
            <a:normAutofit/>
          </a:bodyPr>
          <a:lstStyle/>
          <a:p>
            <a:r>
              <a:rPr lang="en-IN" sz="5500" u="sng" dirty="0">
                <a:solidFill>
                  <a:schemeClr val="accent1">
                    <a:lumMod val="50000"/>
                  </a:schemeClr>
                </a:solidFill>
                <a:latin typeface="Cambria" panose="02040503050406030204" pitchFamily="18" charset="0"/>
                <a:ea typeface="Cambria" panose="02040503050406030204" pitchFamily="18" charset="0"/>
              </a:rPr>
              <a:t>Credit Card Fraud Detection</a:t>
            </a:r>
          </a:p>
        </p:txBody>
      </p:sp>
      <p:sp>
        <p:nvSpPr>
          <p:cNvPr id="3" name="Subtitle 2">
            <a:extLst>
              <a:ext uri="{FF2B5EF4-FFF2-40B4-BE49-F238E27FC236}">
                <a16:creationId xmlns:a16="http://schemas.microsoft.com/office/drawing/2014/main" id="{4D68DDC6-8BFC-85EC-D619-B45D6AC7C5C9}"/>
              </a:ext>
            </a:extLst>
          </p:cNvPr>
          <p:cNvSpPr>
            <a:spLocks noGrp="1"/>
          </p:cNvSpPr>
          <p:nvPr>
            <p:ph type="subTitle" idx="1"/>
          </p:nvPr>
        </p:nvSpPr>
        <p:spPr>
          <a:xfrm>
            <a:off x="1523999" y="3642099"/>
            <a:ext cx="9144000" cy="494833"/>
          </a:xfrm>
        </p:spPr>
        <p:txBody>
          <a:bodyPr>
            <a:noAutofit/>
          </a:bodyPr>
          <a:lstStyle/>
          <a:p>
            <a:r>
              <a:rPr lang="en-IN" sz="3000" dirty="0">
                <a:solidFill>
                  <a:schemeClr val="accent1">
                    <a:lumMod val="50000"/>
                  </a:schemeClr>
                </a:solidFill>
                <a:latin typeface="Cambria" panose="02040503050406030204" pitchFamily="18" charset="0"/>
                <a:ea typeface="Cambria" panose="02040503050406030204" pitchFamily="18" charset="0"/>
              </a:rPr>
              <a:t>Capstone project</a:t>
            </a:r>
          </a:p>
        </p:txBody>
      </p:sp>
      <p:sp>
        <p:nvSpPr>
          <p:cNvPr id="4" name="TextBox 3">
            <a:extLst>
              <a:ext uri="{FF2B5EF4-FFF2-40B4-BE49-F238E27FC236}">
                <a16:creationId xmlns:a16="http://schemas.microsoft.com/office/drawing/2014/main" id="{611F3E3B-53E4-7D56-1D34-7591630AB6CB}"/>
              </a:ext>
            </a:extLst>
          </p:cNvPr>
          <p:cNvSpPr txBox="1"/>
          <p:nvPr/>
        </p:nvSpPr>
        <p:spPr>
          <a:xfrm>
            <a:off x="3720353" y="4747092"/>
            <a:ext cx="4545106" cy="1477328"/>
          </a:xfrm>
          <a:prstGeom prst="rect">
            <a:avLst/>
          </a:prstGeom>
          <a:noFill/>
        </p:spPr>
        <p:txBody>
          <a:bodyPr wrap="square" rtlCol="0">
            <a:spAutoFit/>
          </a:bodyPr>
          <a:lstStyle/>
          <a:p>
            <a:pPr algn="ctr"/>
            <a:r>
              <a:rPr lang="en-IN" sz="3000" dirty="0">
                <a:solidFill>
                  <a:srgbClr val="002060"/>
                </a:solidFill>
                <a:latin typeface="Cambria" panose="02040503050406030204" pitchFamily="18" charset="0"/>
                <a:ea typeface="Cambria" panose="02040503050406030204" pitchFamily="18" charset="0"/>
              </a:rPr>
              <a:t>Sanit Yadav</a:t>
            </a:r>
          </a:p>
          <a:p>
            <a:pPr algn="ctr"/>
            <a:r>
              <a:rPr lang="en-IN" sz="3000" dirty="0">
                <a:solidFill>
                  <a:srgbClr val="002060"/>
                </a:solidFill>
                <a:latin typeface="Cambria" panose="02040503050406030204" pitchFamily="18" charset="0"/>
                <a:ea typeface="Cambria" panose="02040503050406030204" pitchFamily="18" charset="0"/>
              </a:rPr>
              <a:t>Sirisha Polamuri</a:t>
            </a:r>
          </a:p>
          <a:p>
            <a:pPr algn="ctr"/>
            <a:r>
              <a:rPr lang="en-IN" sz="3000" dirty="0">
                <a:solidFill>
                  <a:srgbClr val="002060"/>
                </a:solidFill>
                <a:latin typeface="Cambria" panose="02040503050406030204" pitchFamily="18" charset="0"/>
                <a:ea typeface="Cambria" panose="02040503050406030204" pitchFamily="18" charset="0"/>
              </a:rPr>
              <a:t>Rakesh Modak</a:t>
            </a:r>
          </a:p>
        </p:txBody>
      </p:sp>
    </p:spTree>
    <p:extLst>
      <p:ext uri="{BB962C8B-B14F-4D97-AF65-F5344CB8AC3E}">
        <p14:creationId xmlns:p14="http://schemas.microsoft.com/office/powerpoint/2010/main" val="1026765880"/>
      </p:ext>
    </p:extLst>
  </p:cSld>
  <p:clrMapOvr>
    <a:masterClrMapping/>
  </p:clrMapOvr>
  <mc:AlternateContent xmlns:mc="http://schemas.openxmlformats.org/markup-compatibility/2006" xmlns:p14="http://schemas.microsoft.com/office/powerpoint/2010/main">
    <mc:Choice Requires="p14">
      <p:transition spd="slow" p14:dur="2000" advTm="12571"/>
    </mc:Choice>
    <mc:Fallback xmlns="">
      <p:transition spd="slow" advTm="125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75E473-B129-69FC-4AE6-96D98077FD87}"/>
              </a:ext>
            </a:extLst>
          </p:cNvPr>
          <p:cNvSpPr txBox="1">
            <a:spLocks/>
          </p:cNvSpPr>
          <p:nvPr/>
        </p:nvSpPr>
        <p:spPr>
          <a:xfrm>
            <a:off x="52443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50000"/>
                  </a:schemeClr>
                </a:solidFill>
                <a:latin typeface="Cambria" panose="02040503050406030204" pitchFamily="18" charset="0"/>
                <a:ea typeface="Cambria" panose="02040503050406030204" pitchFamily="18" charset="0"/>
              </a:rPr>
              <a:t>Appendix- Data type and variables</a:t>
            </a:r>
          </a:p>
        </p:txBody>
      </p:sp>
      <p:cxnSp>
        <p:nvCxnSpPr>
          <p:cNvPr id="4" name="Straight Connector 3">
            <a:extLst>
              <a:ext uri="{FF2B5EF4-FFF2-40B4-BE49-F238E27FC236}">
                <a16:creationId xmlns:a16="http://schemas.microsoft.com/office/drawing/2014/main" id="{B9009C73-8D01-D175-9EC4-73761E5E26B1}"/>
              </a:ext>
            </a:extLst>
          </p:cNvPr>
          <p:cNvCxnSpPr/>
          <p:nvPr/>
        </p:nvCxnSpPr>
        <p:spPr>
          <a:xfrm>
            <a:off x="618561" y="950247"/>
            <a:ext cx="1043491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graphicFrame>
        <p:nvGraphicFramePr>
          <p:cNvPr id="2" name="Table 1">
            <a:extLst>
              <a:ext uri="{FF2B5EF4-FFF2-40B4-BE49-F238E27FC236}">
                <a16:creationId xmlns:a16="http://schemas.microsoft.com/office/drawing/2014/main" id="{5F109767-6424-04D9-A609-079146CDA1F2}"/>
              </a:ext>
            </a:extLst>
          </p:cNvPr>
          <p:cNvGraphicFramePr>
            <a:graphicFrameLocks noGrp="1"/>
          </p:cNvGraphicFramePr>
          <p:nvPr>
            <p:extLst>
              <p:ext uri="{D42A27DB-BD31-4B8C-83A1-F6EECF244321}">
                <p14:modId xmlns:p14="http://schemas.microsoft.com/office/powerpoint/2010/main" val="3484612509"/>
              </p:ext>
            </p:extLst>
          </p:nvPr>
        </p:nvGraphicFramePr>
        <p:xfrm>
          <a:off x="5836019" y="1180166"/>
          <a:ext cx="5650016" cy="5214612"/>
        </p:xfrm>
        <a:graphic>
          <a:graphicData uri="http://schemas.openxmlformats.org/drawingml/2006/table">
            <a:tbl>
              <a:tblPr firstRow="1" firstCol="1" bandRow="1">
                <a:tableStyleId>{5C22544A-7EE6-4342-B048-85BDC9FD1C3A}</a:tableStyleId>
              </a:tblPr>
              <a:tblGrid>
                <a:gridCol w="1855699">
                  <a:extLst>
                    <a:ext uri="{9D8B030D-6E8A-4147-A177-3AD203B41FA5}">
                      <a16:colId xmlns:a16="http://schemas.microsoft.com/office/drawing/2014/main" val="92250892"/>
                    </a:ext>
                  </a:extLst>
                </a:gridCol>
                <a:gridCol w="767993">
                  <a:extLst>
                    <a:ext uri="{9D8B030D-6E8A-4147-A177-3AD203B41FA5}">
                      <a16:colId xmlns:a16="http://schemas.microsoft.com/office/drawing/2014/main" val="3734049867"/>
                    </a:ext>
                  </a:extLst>
                </a:gridCol>
                <a:gridCol w="479418">
                  <a:extLst>
                    <a:ext uri="{9D8B030D-6E8A-4147-A177-3AD203B41FA5}">
                      <a16:colId xmlns:a16="http://schemas.microsoft.com/office/drawing/2014/main" val="3961789137"/>
                    </a:ext>
                  </a:extLst>
                </a:gridCol>
                <a:gridCol w="479418">
                  <a:extLst>
                    <a:ext uri="{9D8B030D-6E8A-4147-A177-3AD203B41FA5}">
                      <a16:colId xmlns:a16="http://schemas.microsoft.com/office/drawing/2014/main" val="1047903656"/>
                    </a:ext>
                  </a:extLst>
                </a:gridCol>
                <a:gridCol w="479418">
                  <a:extLst>
                    <a:ext uri="{9D8B030D-6E8A-4147-A177-3AD203B41FA5}">
                      <a16:colId xmlns:a16="http://schemas.microsoft.com/office/drawing/2014/main" val="2493088289"/>
                    </a:ext>
                  </a:extLst>
                </a:gridCol>
                <a:gridCol w="277163">
                  <a:extLst>
                    <a:ext uri="{9D8B030D-6E8A-4147-A177-3AD203B41FA5}">
                      <a16:colId xmlns:a16="http://schemas.microsoft.com/office/drawing/2014/main" val="705963678"/>
                    </a:ext>
                  </a:extLst>
                </a:gridCol>
                <a:gridCol w="277163">
                  <a:extLst>
                    <a:ext uri="{9D8B030D-6E8A-4147-A177-3AD203B41FA5}">
                      <a16:colId xmlns:a16="http://schemas.microsoft.com/office/drawing/2014/main" val="2463763578"/>
                    </a:ext>
                  </a:extLst>
                </a:gridCol>
                <a:gridCol w="277163">
                  <a:extLst>
                    <a:ext uri="{9D8B030D-6E8A-4147-A177-3AD203B41FA5}">
                      <a16:colId xmlns:a16="http://schemas.microsoft.com/office/drawing/2014/main" val="1613231260"/>
                    </a:ext>
                  </a:extLst>
                </a:gridCol>
                <a:gridCol w="277163">
                  <a:extLst>
                    <a:ext uri="{9D8B030D-6E8A-4147-A177-3AD203B41FA5}">
                      <a16:colId xmlns:a16="http://schemas.microsoft.com/office/drawing/2014/main" val="2593322272"/>
                    </a:ext>
                  </a:extLst>
                </a:gridCol>
                <a:gridCol w="479418">
                  <a:extLst>
                    <a:ext uri="{9D8B030D-6E8A-4147-A177-3AD203B41FA5}">
                      <a16:colId xmlns:a16="http://schemas.microsoft.com/office/drawing/2014/main" val="3275227558"/>
                    </a:ext>
                  </a:extLst>
                </a:gridCol>
              </a:tblGrid>
              <a:tr h="208540">
                <a:tc>
                  <a:txBody>
                    <a:bodyPr/>
                    <a:lstStyle/>
                    <a:p>
                      <a:pPr>
                        <a:lnSpc>
                          <a:spcPct val="115000"/>
                        </a:lnSpc>
                        <a:spcAft>
                          <a:spcPts val="1000"/>
                        </a:spcAft>
                      </a:pPr>
                      <a:r>
                        <a:rPr lang="en-IN" sz="900">
                          <a:effectLst/>
                        </a:rPr>
                        <a:t>Variable Name</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a:txBody>
                    <a:bodyPr/>
                    <a:lstStyle/>
                    <a:p>
                      <a:pPr>
                        <a:lnSpc>
                          <a:spcPct val="115000"/>
                        </a:lnSpc>
                        <a:spcAft>
                          <a:spcPts val="1000"/>
                        </a:spcAft>
                      </a:pPr>
                      <a:r>
                        <a:rPr lang="en-IN" sz="900">
                          <a:effectLst/>
                        </a:rPr>
                        <a:t>Description</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4010890514"/>
                  </a:ext>
                </a:extLst>
              </a:tr>
              <a:tr h="208540">
                <a:tc>
                  <a:txBody>
                    <a:bodyPr/>
                    <a:lstStyle/>
                    <a:p>
                      <a:pPr>
                        <a:lnSpc>
                          <a:spcPct val="115000"/>
                        </a:lnSpc>
                        <a:spcAft>
                          <a:spcPts val="1000"/>
                        </a:spcAft>
                      </a:pPr>
                      <a:r>
                        <a:rPr lang="en-IN" sz="900">
                          <a:effectLst/>
                        </a:rPr>
                        <a:t>trans_date_trans_time</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5">
                  <a:txBody>
                    <a:bodyPr/>
                    <a:lstStyle/>
                    <a:p>
                      <a:pPr marR="20955">
                        <a:lnSpc>
                          <a:spcPct val="115000"/>
                        </a:lnSpc>
                        <a:spcAft>
                          <a:spcPts val="1000"/>
                        </a:spcAft>
                      </a:pPr>
                      <a:r>
                        <a:rPr lang="en-IN" sz="900">
                          <a:effectLst/>
                        </a:rPr>
                        <a:t>Time stamp of transaction date and time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R="291465">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gridSpan="2">
                  <a:txBody>
                    <a:bodyPr/>
                    <a:lstStyle/>
                    <a:p>
                      <a:pPr>
                        <a:lnSpc>
                          <a:spcPct val="115000"/>
                        </a:lnSpc>
                      </a:pPr>
                      <a:endParaRPr lang="en-IN" sz="1000">
                        <a:effectLst/>
                        <a:latin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extLst>
                  <a:ext uri="{0D108BD9-81ED-4DB2-BD59-A6C34878D82A}">
                    <a16:rowId xmlns:a16="http://schemas.microsoft.com/office/drawing/2014/main" val="380840630"/>
                  </a:ext>
                </a:extLst>
              </a:tr>
              <a:tr h="208540">
                <a:tc>
                  <a:txBody>
                    <a:bodyPr/>
                    <a:lstStyle/>
                    <a:p>
                      <a:pPr>
                        <a:lnSpc>
                          <a:spcPct val="115000"/>
                        </a:lnSpc>
                        <a:spcAft>
                          <a:spcPts val="1000"/>
                        </a:spcAft>
                      </a:pPr>
                      <a:r>
                        <a:rPr lang="en-IN" sz="900">
                          <a:effectLst/>
                        </a:rPr>
                        <a:t>cc_num</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3">
                  <a:txBody>
                    <a:bodyPr/>
                    <a:lstStyle/>
                    <a:p>
                      <a:pPr marR="291465">
                        <a:lnSpc>
                          <a:spcPct val="115000"/>
                        </a:lnSpc>
                        <a:spcAft>
                          <a:spcPts val="1000"/>
                        </a:spcAft>
                      </a:pPr>
                      <a:r>
                        <a:rPr lang="en-IN" sz="900">
                          <a:effectLst/>
                        </a:rPr>
                        <a:t>Credit card number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a:txBody>
                    <a:bodyPr/>
                    <a:lstStyle/>
                    <a:p>
                      <a:pPr marR="291465">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2">
                  <a:txBody>
                    <a:bodyPr/>
                    <a:lstStyle/>
                    <a:p>
                      <a:pPr marR="291465">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gridSpan="2">
                  <a:txBody>
                    <a:bodyPr/>
                    <a:lstStyle/>
                    <a:p>
                      <a:pPr marR="291465">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a:txBody>
                    <a:bodyPr/>
                    <a:lstStyle/>
                    <a:p>
                      <a:pPr marR="291465">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2175358528"/>
                  </a:ext>
                </a:extLst>
              </a:tr>
              <a:tr h="371341">
                <a:tc>
                  <a:txBody>
                    <a:bodyPr/>
                    <a:lstStyle/>
                    <a:p>
                      <a:pPr>
                        <a:lnSpc>
                          <a:spcPct val="115000"/>
                        </a:lnSpc>
                        <a:spcAft>
                          <a:spcPts val="1000"/>
                        </a:spcAft>
                      </a:pPr>
                      <a:r>
                        <a:rPr lang="en-IN" sz="900">
                          <a:effectLst/>
                        </a:rPr>
                        <a:t>Merchant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4">
                  <a:txBody>
                    <a:bodyPr/>
                    <a:lstStyle/>
                    <a:p>
                      <a:pPr>
                        <a:lnSpc>
                          <a:spcPct val="115000"/>
                        </a:lnSpc>
                        <a:spcAft>
                          <a:spcPts val="1000"/>
                        </a:spcAft>
                      </a:pPr>
                      <a:r>
                        <a:rPr lang="en-IN" sz="900">
                          <a:effectLst/>
                        </a:rPr>
                        <a:t>Merchant description (1000 distinct values) with whom the transaction is made</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995607260"/>
                  </a:ext>
                </a:extLst>
              </a:tr>
              <a:tr h="371341">
                <a:tc>
                  <a:txBody>
                    <a:bodyPr/>
                    <a:lstStyle/>
                    <a:p>
                      <a:pPr>
                        <a:lnSpc>
                          <a:spcPct val="115000"/>
                        </a:lnSpc>
                        <a:spcAft>
                          <a:spcPts val="1000"/>
                        </a:spcAft>
                      </a:pPr>
                      <a:r>
                        <a:rPr lang="en-IN" sz="900">
                          <a:effectLst/>
                        </a:rPr>
                        <a:t>Category</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2">
                  <a:txBody>
                    <a:bodyPr/>
                    <a:lstStyle/>
                    <a:p>
                      <a:pPr>
                        <a:lnSpc>
                          <a:spcPct val="115000"/>
                        </a:lnSpc>
                        <a:spcAft>
                          <a:spcPts val="1000"/>
                        </a:spcAft>
                      </a:pPr>
                      <a:r>
                        <a:rPr lang="en-IN" sz="900">
                          <a:effectLst/>
                        </a:rPr>
                        <a:t>Category of the merchant (14 distinct categories)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2452649382"/>
                  </a:ext>
                </a:extLst>
              </a:tr>
              <a:tr h="208540">
                <a:tc>
                  <a:txBody>
                    <a:bodyPr/>
                    <a:lstStyle/>
                    <a:p>
                      <a:pPr>
                        <a:lnSpc>
                          <a:spcPct val="115000"/>
                        </a:lnSpc>
                        <a:spcAft>
                          <a:spcPts val="1000"/>
                        </a:spcAft>
                      </a:pPr>
                      <a:r>
                        <a:rPr lang="en-IN" sz="900">
                          <a:effectLst/>
                        </a:rPr>
                        <a:t>Amt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2">
                  <a:txBody>
                    <a:bodyPr/>
                    <a:lstStyle/>
                    <a:p>
                      <a:pPr>
                        <a:lnSpc>
                          <a:spcPct val="115000"/>
                        </a:lnSpc>
                        <a:spcAft>
                          <a:spcPts val="1000"/>
                        </a:spcAft>
                      </a:pPr>
                      <a:r>
                        <a:rPr lang="en-IN" sz="900">
                          <a:effectLst/>
                        </a:rPr>
                        <a:t>transaction amount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3644521548"/>
                  </a:ext>
                </a:extLst>
              </a:tr>
              <a:tr h="208540">
                <a:tc>
                  <a:txBody>
                    <a:bodyPr/>
                    <a:lstStyle/>
                    <a:p>
                      <a:pPr>
                        <a:lnSpc>
                          <a:spcPct val="115000"/>
                        </a:lnSpc>
                        <a:spcAft>
                          <a:spcPts val="1000"/>
                        </a:spcAft>
                      </a:pPr>
                      <a:r>
                        <a:rPr lang="en-IN" sz="900">
                          <a:effectLst/>
                        </a:rPr>
                        <a:t>First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6">
                  <a:txBody>
                    <a:bodyPr/>
                    <a:lstStyle/>
                    <a:p>
                      <a:pPr>
                        <a:lnSpc>
                          <a:spcPct val="115000"/>
                        </a:lnSpc>
                        <a:spcAft>
                          <a:spcPts val="1000"/>
                        </a:spcAft>
                      </a:pPr>
                      <a:r>
                        <a:rPr lang="en-IN" sz="900">
                          <a:effectLst/>
                        </a:rPr>
                        <a:t>First name of the Credit card holder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1986542881"/>
                  </a:ext>
                </a:extLst>
              </a:tr>
              <a:tr h="208540">
                <a:tc>
                  <a:txBody>
                    <a:bodyPr/>
                    <a:lstStyle/>
                    <a:p>
                      <a:pPr>
                        <a:lnSpc>
                          <a:spcPct val="115000"/>
                        </a:lnSpc>
                        <a:spcAft>
                          <a:spcPts val="1000"/>
                        </a:spcAft>
                      </a:pPr>
                      <a:r>
                        <a:rPr lang="en-IN" sz="900">
                          <a:effectLst/>
                        </a:rPr>
                        <a:t>Last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9">
                  <a:txBody>
                    <a:bodyPr/>
                    <a:lstStyle/>
                    <a:p>
                      <a:pPr>
                        <a:lnSpc>
                          <a:spcPct val="115000"/>
                        </a:lnSpc>
                        <a:spcAft>
                          <a:spcPts val="1000"/>
                        </a:spcAft>
                      </a:pPr>
                      <a:r>
                        <a:rPr lang="en-IN" sz="900">
                          <a:effectLst/>
                        </a:rPr>
                        <a:t>Last name of the Credit card holder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53741418"/>
                  </a:ext>
                </a:extLst>
              </a:tr>
              <a:tr h="208540">
                <a:tc>
                  <a:txBody>
                    <a:bodyPr/>
                    <a:lstStyle/>
                    <a:p>
                      <a:pPr>
                        <a:lnSpc>
                          <a:spcPct val="115000"/>
                        </a:lnSpc>
                        <a:spcAft>
                          <a:spcPts val="1000"/>
                        </a:spcAft>
                      </a:pPr>
                      <a:r>
                        <a:rPr lang="en-IN" sz="900">
                          <a:effectLst/>
                        </a:rPr>
                        <a:t>Gender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4">
                  <a:txBody>
                    <a:bodyPr/>
                    <a:lstStyle/>
                    <a:p>
                      <a:pPr>
                        <a:lnSpc>
                          <a:spcPct val="115000"/>
                        </a:lnSpc>
                        <a:spcAft>
                          <a:spcPts val="1000"/>
                        </a:spcAft>
                      </a:pPr>
                      <a:r>
                        <a:rPr lang="en-IN" sz="900">
                          <a:effectLst/>
                        </a:rPr>
                        <a:t>Gender of the Credit card holder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2797203351"/>
                  </a:ext>
                </a:extLst>
              </a:tr>
              <a:tr h="208540">
                <a:tc>
                  <a:txBody>
                    <a:bodyPr/>
                    <a:lstStyle/>
                    <a:p>
                      <a:pPr>
                        <a:lnSpc>
                          <a:spcPct val="115000"/>
                        </a:lnSpc>
                        <a:spcAft>
                          <a:spcPts val="1000"/>
                        </a:spcAft>
                      </a:pPr>
                      <a:r>
                        <a:rPr lang="en-IN" sz="900">
                          <a:effectLst/>
                        </a:rPr>
                        <a:t>Street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9">
                  <a:txBody>
                    <a:bodyPr/>
                    <a:lstStyle/>
                    <a:p>
                      <a:pPr>
                        <a:lnSpc>
                          <a:spcPct val="115000"/>
                        </a:lnSpc>
                        <a:spcAft>
                          <a:spcPts val="1000"/>
                        </a:spcAft>
                      </a:pPr>
                      <a:r>
                        <a:rPr lang="en-IN" sz="900">
                          <a:effectLst/>
                        </a:rPr>
                        <a:t>Address of the Credit card holder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0485173"/>
                  </a:ext>
                </a:extLst>
              </a:tr>
              <a:tr h="208540">
                <a:tc>
                  <a:txBody>
                    <a:bodyPr/>
                    <a:lstStyle/>
                    <a:p>
                      <a:pPr>
                        <a:lnSpc>
                          <a:spcPct val="115000"/>
                        </a:lnSpc>
                        <a:spcAft>
                          <a:spcPts val="1000"/>
                        </a:spcAft>
                      </a:pPr>
                      <a:r>
                        <a:rPr lang="en-IN" sz="900">
                          <a:effectLst/>
                        </a:rPr>
                        <a:t>City</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8">
                  <a:txBody>
                    <a:bodyPr/>
                    <a:lstStyle/>
                    <a:p>
                      <a:pPr>
                        <a:lnSpc>
                          <a:spcPct val="115000"/>
                        </a:lnSpc>
                        <a:spcAft>
                          <a:spcPts val="1000"/>
                        </a:spcAft>
                      </a:pPr>
                      <a:r>
                        <a:rPr lang="en-IN" sz="900">
                          <a:effectLst/>
                        </a:rPr>
                        <a:t>City of the Credit card holder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1750056283"/>
                  </a:ext>
                </a:extLst>
              </a:tr>
              <a:tr h="208540">
                <a:tc>
                  <a:txBody>
                    <a:bodyPr/>
                    <a:lstStyle/>
                    <a:p>
                      <a:pPr>
                        <a:lnSpc>
                          <a:spcPct val="115000"/>
                        </a:lnSpc>
                        <a:spcAft>
                          <a:spcPts val="1000"/>
                        </a:spcAft>
                      </a:pPr>
                      <a:r>
                        <a:rPr lang="en-IN" sz="900">
                          <a:effectLst/>
                        </a:rPr>
                        <a:t>State</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9">
                  <a:txBody>
                    <a:bodyPr/>
                    <a:lstStyle/>
                    <a:p>
                      <a:pPr>
                        <a:lnSpc>
                          <a:spcPct val="115000"/>
                        </a:lnSpc>
                        <a:spcAft>
                          <a:spcPts val="1000"/>
                        </a:spcAft>
                      </a:pPr>
                      <a:r>
                        <a:rPr lang="en-IN" sz="900">
                          <a:effectLst/>
                        </a:rPr>
                        <a:t>State of the Credit card holder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94328430"/>
                  </a:ext>
                </a:extLst>
              </a:tr>
              <a:tr h="208540">
                <a:tc>
                  <a:txBody>
                    <a:bodyPr/>
                    <a:lstStyle/>
                    <a:p>
                      <a:pPr>
                        <a:lnSpc>
                          <a:spcPct val="115000"/>
                        </a:lnSpc>
                        <a:spcAft>
                          <a:spcPts val="1000"/>
                        </a:spcAft>
                      </a:pPr>
                      <a:r>
                        <a:rPr lang="en-IN" sz="900">
                          <a:effectLst/>
                        </a:rPr>
                        <a:t>Zip</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6">
                  <a:txBody>
                    <a:bodyPr/>
                    <a:lstStyle/>
                    <a:p>
                      <a:pPr>
                        <a:lnSpc>
                          <a:spcPct val="115000"/>
                        </a:lnSpc>
                        <a:spcAft>
                          <a:spcPts val="1000"/>
                        </a:spcAft>
                      </a:pPr>
                      <a:r>
                        <a:rPr lang="en-IN" sz="900">
                          <a:effectLst/>
                        </a:rPr>
                        <a:t>Zipcode</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a:txBody>
                    <a:bodyPr/>
                    <a:lstStyle/>
                    <a:p>
                      <a:pPr>
                        <a:lnSpc>
                          <a:spcPct val="115000"/>
                        </a:lnSpc>
                        <a:spcAft>
                          <a:spcPts val="1000"/>
                        </a:spcAft>
                      </a:pPr>
                      <a:r>
                        <a:rPr lang="en-IN" sz="900" dirty="0">
                          <a:effectLst/>
                        </a:rPr>
                        <a:t> </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3531096327"/>
                  </a:ext>
                </a:extLst>
              </a:tr>
              <a:tr h="208540">
                <a:tc>
                  <a:txBody>
                    <a:bodyPr/>
                    <a:lstStyle/>
                    <a:p>
                      <a:pPr>
                        <a:lnSpc>
                          <a:spcPct val="115000"/>
                        </a:lnSpc>
                        <a:spcAft>
                          <a:spcPts val="1000"/>
                        </a:spcAft>
                      </a:pPr>
                      <a:r>
                        <a:rPr lang="en-IN" sz="900">
                          <a:effectLst/>
                        </a:rPr>
                        <a:t>Lat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8">
                  <a:txBody>
                    <a:bodyPr/>
                    <a:lstStyle/>
                    <a:p>
                      <a:pPr>
                        <a:lnSpc>
                          <a:spcPct val="115000"/>
                        </a:lnSpc>
                        <a:spcAft>
                          <a:spcPts val="1000"/>
                        </a:spcAft>
                      </a:pPr>
                      <a:r>
                        <a:rPr lang="en-IN" sz="900">
                          <a:effectLst/>
                        </a:rPr>
                        <a:t>Latitude of the Credit card holder location</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1212869652"/>
                  </a:ext>
                </a:extLst>
              </a:tr>
              <a:tr h="208540">
                <a:tc>
                  <a:txBody>
                    <a:bodyPr/>
                    <a:lstStyle/>
                    <a:p>
                      <a:pPr>
                        <a:lnSpc>
                          <a:spcPct val="115000"/>
                        </a:lnSpc>
                        <a:spcAft>
                          <a:spcPts val="1000"/>
                        </a:spcAft>
                      </a:pPr>
                      <a:r>
                        <a:rPr lang="en-IN" sz="900">
                          <a:effectLst/>
                        </a:rPr>
                        <a:t>Long</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8">
                  <a:txBody>
                    <a:bodyPr/>
                    <a:lstStyle/>
                    <a:p>
                      <a:pPr>
                        <a:lnSpc>
                          <a:spcPct val="115000"/>
                        </a:lnSpc>
                        <a:spcAft>
                          <a:spcPts val="1000"/>
                        </a:spcAft>
                      </a:pPr>
                      <a:r>
                        <a:rPr lang="en-IN" sz="900">
                          <a:effectLst/>
                        </a:rPr>
                        <a:t>longitude of the Credit card holder location</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1510648003"/>
                  </a:ext>
                </a:extLst>
              </a:tr>
              <a:tr h="208540">
                <a:tc>
                  <a:txBody>
                    <a:bodyPr/>
                    <a:lstStyle/>
                    <a:p>
                      <a:pPr>
                        <a:lnSpc>
                          <a:spcPct val="115000"/>
                        </a:lnSpc>
                        <a:spcAft>
                          <a:spcPts val="1000"/>
                        </a:spcAft>
                      </a:pPr>
                      <a:r>
                        <a:rPr lang="en-IN" sz="900">
                          <a:effectLst/>
                        </a:rPr>
                        <a:t>City_pop</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8">
                  <a:txBody>
                    <a:bodyPr/>
                    <a:lstStyle/>
                    <a:p>
                      <a:pPr>
                        <a:lnSpc>
                          <a:spcPct val="115000"/>
                        </a:lnSpc>
                        <a:spcAft>
                          <a:spcPts val="1000"/>
                        </a:spcAft>
                      </a:pPr>
                      <a:r>
                        <a:rPr lang="en-IN" sz="900" dirty="0">
                          <a:effectLst/>
                        </a:rPr>
                        <a:t>Population of the city</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2518408801"/>
                  </a:ext>
                </a:extLst>
              </a:tr>
              <a:tr h="208540">
                <a:tc>
                  <a:txBody>
                    <a:bodyPr/>
                    <a:lstStyle/>
                    <a:p>
                      <a:pPr>
                        <a:lnSpc>
                          <a:spcPct val="115000"/>
                        </a:lnSpc>
                        <a:spcAft>
                          <a:spcPts val="1000"/>
                        </a:spcAft>
                      </a:pPr>
                      <a:r>
                        <a:rPr lang="en-IN" sz="900">
                          <a:effectLst/>
                        </a:rPr>
                        <a:t>Job</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8">
                  <a:txBody>
                    <a:bodyPr/>
                    <a:lstStyle/>
                    <a:p>
                      <a:pPr>
                        <a:lnSpc>
                          <a:spcPct val="115000"/>
                        </a:lnSpc>
                        <a:spcAft>
                          <a:spcPts val="1000"/>
                        </a:spcAft>
                      </a:pPr>
                      <a:r>
                        <a:rPr lang="en-IN" sz="900">
                          <a:effectLst/>
                        </a:rPr>
                        <a:t>Job of the Credit card holder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1503228230"/>
                  </a:ext>
                </a:extLst>
              </a:tr>
              <a:tr h="208540">
                <a:tc>
                  <a:txBody>
                    <a:bodyPr/>
                    <a:lstStyle/>
                    <a:p>
                      <a:pPr>
                        <a:lnSpc>
                          <a:spcPct val="115000"/>
                        </a:lnSpc>
                        <a:spcAft>
                          <a:spcPts val="1000"/>
                        </a:spcAft>
                      </a:pPr>
                      <a:r>
                        <a:rPr lang="en-IN" sz="900">
                          <a:effectLst/>
                        </a:rPr>
                        <a:t>Dob</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8">
                  <a:txBody>
                    <a:bodyPr/>
                    <a:lstStyle/>
                    <a:p>
                      <a:pPr>
                        <a:lnSpc>
                          <a:spcPct val="115000"/>
                        </a:lnSpc>
                        <a:spcAft>
                          <a:spcPts val="1000"/>
                        </a:spcAft>
                      </a:pPr>
                      <a:r>
                        <a:rPr lang="en-IN" sz="900">
                          <a:effectLst/>
                        </a:rPr>
                        <a:t>Date of birth of the Credit card holder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1627520762"/>
                  </a:ext>
                </a:extLst>
              </a:tr>
              <a:tr h="208540">
                <a:tc>
                  <a:txBody>
                    <a:bodyPr/>
                    <a:lstStyle/>
                    <a:p>
                      <a:pPr>
                        <a:lnSpc>
                          <a:spcPct val="115000"/>
                        </a:lnSpc>
                        <a:spcAft>
                          <a:spcPts val="1000"/>
                        </a:spcAft>
                      </a:pPr>
                      <a:r>
                        <a:rPr lang="en-IN" sz="900">
                          <a:effectLst/>
                        </a:rPr>
                        <a:t>Trans_num</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8">
                  <a:txBody>
                    <a:bodyPr/>
                    <a:lstStyle/>
                    <a:p>
                      <a:pPr>
                        <a:lnSpc>
                          <a:spcPct val="115000"/>
                        </a:lnSpc>
                        <a:spcAft>
                          <a:spcPts val="1000"/>
                        </a:spcAft>
                      </a:pPr>
                      <a:r>
                        <a:rPr lang="en-IN" sz="900">
                          <a:effectLst/>
                        </a:rPr>
                        <a:t>Transaction number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3089167113"/>
                  </a:ext>
                </a:extLst>
              </a:tr>
              <a:tr h="208540">
                <a:tc>
                  <a:txBody>
                    <a:bodyPr/>
                    <a:lstStyle/>
                    <a:p>
                      <a:pPr>
                        <a:lnSpc>
                          <a:spcPct val="115000"/>
                        </a:lnSpc>
                        <a:spcAft>
                          <a:spcPts val="1000"/>
                        </a:spcAft>
                      </a:pPr>
                      <a:r>
                        <a:rPr lang="en-IN" sz="900">
                          <a:effectLst/>
                        </a:rPr>
                        <a:t>Unix time</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8">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4163761752"/>
                  </a:ext>
                </a:extLst>
              </a:tr>
              <a:tr h="208540">
                <a:tc>
                  <a:txBody>
                    <a:bodyPr/>
                    <a:lstStyle/>
                    <a:p>
                      <a:pPr>
                        <a:lnSpc>
                          <a:spcPct val="115000"/>
                        </a:lnSpc>
                        <a:spcAft>
                          <a:spcPts val="1000"/>
                        </a:spcAft>
                      </a:pPr>
                      <a:r>
                        <a:rPr lang="en-IN" sz="900">
                          <a:effectLst/>
                        </a:rPr>
                        <a:t>Merch_lat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8">
                  <a:txBody>
                    <a:bodyPr/>
                    <a:lstStyle/>
                    <a:p>
                      <a:pPr>
                        <a:lnSpc>
                          <a:spcPct val="115000"/>
                        </a:lnSpc>
                        <a:spcAft>
                          <a:spcPts val="1000"/>
                        </a:spcAft>
                      </a:pPr>
                      <a:r>
                        <a:rPr lang="en-IN" sz="900">
                          <a:effectLst/>
                        </a:rPr>
                        <a:t>Latitude of the merchant location</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1107609716"/>
                  </a:ext>
                </a:extLst>
              </a:tr>
              <a:tr h="208540">
                <a:tc>
                  <a:txBody>
                    <a:bodyPr/>
                    <a:lstStyle/>
                    <a:p>
                      <a:pPr>
                        <a:lnSpc>
                          <a:spcPct val="115000"/>
                        </a:lnSpc>
                        <a:spcAft>
                          <a:spcPts val="1000"/>
                        </a:spcAft>
                      </a:pPr>
                      <a:r>
                        <a:rPr lang="en-IN" sz="900">
                          <a:effectLst/>
                        </a:rPr>
                        <a:t>Merch_long</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8">
                  <a:txBody>
                    <a:bodyPr/>
                    <a:lstStyle/>
                    <a:p>
                      <a:pPr>
                        <a:lnSpc>
                          <a:spcPct val="115000"/>
                        </a:lnSpc>
                        <a:spcAft>
                          <a:spcPts val="1000"/>
                        </a:spcAft>
                      </a:pPr>
                      <a:r>
                        <a:rPr lang="en-IN" sz="900">
                          <a:effectLst/>
                        </a:rPr>
                        <a:t>longitude of the merchant location</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IN" sz="900">
                          <a:effectLst/>
                        </a:rPr>
                        <a:t> </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2019163875"/>
                  </a:ext>
                </a:extLst>
              </a:tr>
              <a:tr h="208540">
                <a:tc>
                  <a:txBody>
                    <a:bodyPr/>
                    <a:lstStyle/>
                    <a:p>
                      <a:pPr>
                        <a:lnSpc>
                          <a:spcPct val="115000"/>
                        </a:lnSpc>
                        <a:spcAft>
                          <a:spcPts val="1000"/>
                        </a:spcAft>
                      </a:pPr>
                      <a:r>
                        <a:rPr lang="en-IN" sz="900">
                          <a:effectLst/>
                        </a:rPr>
                        <a:t>Is_fraud</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gridSpan="8">
                  <a:txBody>
                    <a:bodyPr/>
                    <a:lstStyle/>
                    <a:p>
                      <a:pPr>
                        <a:lnSpc>
                          <a:spcPct val="115000"/>
                        </a:lnSpc>
                        <a:spcAft>
                          <a:spcPts val="1000"/>
                        </a:spcAft>
                      </a:pPr>
                      <a:r>
                        <a:rPr lang="en-IN" sz="900">
                          <a:effectLst/>
                        </a:rPr>
                        <a:t>Is transaction is fraudulent or not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1000"/>
                        </a:spcAft>
                      </a:pPr>
                      <a:r>
                        <a:rPr lang="en-IN" sz="900" dirty="0">
                          <a:effectLst/>
                        </a:rPr>
                        <a:t> </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txBody>
                  <a:tcPr marL="63778" marR="63778" marT="0" marB="0" anchor="b"/>
                </a:tc>
                <a:extLst>
                  <a:ext uri="{0D108BD9-81ED-4DB2-BD59-A6C34878D82A}">
                    <a16:rowId xmlns:a16="http://schemas.microsoft.com/office/drawing/2014/main" val="3812382234"/>
                  </a:ext>
                </a:extLst>
              </a:tr>
            </a:tbl>
          </a:graphicData>
        </a:graphic>
      </p:graphicFrame>
      <p:sp>
        <p:nvSpPr>
          <p:cNvPr id="6" name="TextBox 5">
            <a:extLst>
              <a:ext uri="{FF2B5EF4-FFF2-40B4-BE49-F238E27FC236}">
                <a16:creationId xmlns:a16="http://schemas.microsoft.com/office/drawing/2014/main" id="{C0F0CBCA-9B18-5DBE-C764-6C0210FD71E3}"/>
              </a:ext>
            </a:extLst>
          </p:cNvPr>
          <p:cNvSpPr txBox="1"/>
          <p:nvPr/>
        </p:nvSpPr>
        <p:spPr>
          <a:xfrm>
            <a:off x="705967" y="1083516"/>
            <a:ext cx="4948521" cy="5533566"/>
          </a:xfrm>
          <a:prstGeom prst="rect">
            <a:avLst/>
          </a:prstGeom>
          <a:noFill/>
        </p:spPr>
        <p:txBody>
          <a:bodyPr wrap="square" rtlCol="0">
            <a:spAutoFit/>
          </a:bodyPr>
          <a:lstStyle/>
          <a:p>
            <a:r>
              <a:rPr lang="en-IN" sz="1500" dirty="0">
                <a:solidFill>
                  <a:schemeClr val="accent1">
                    <a:lumMod val="50000"/>
                  </a:schemeClr>
                </a:solidFill>
                <a:effectLst/>
                <a:latin typeface="Cambria" panose="02040503050406030204" pitchFamily="18" charset="0"/>
                <a:ea typeface="Cambria" panose="02040503050406030204" pitchFamily="18" charset="0"/>
                <a:cs typeface="Times New Roman" panose="02020603050405020304" pitchFamily="18" charset="0"/>
              </a:rPr>
              <a:t>The data set contains credit card transactions of around 1,000 cardholders with a pool of 800 merchants from 1 Jan 2019 to 31 Dec 2020. This is a simulated credit card transaction dataset containing legitimate and fraud transactions from the duration 1st Jan 2019 - 31st Dec 2020. It contains credit card transactions of around 1,000 cardholders with a pool of 800 merchants. It contains a total of 18,52,394 transactions, out of which 9,651 are fraudulent transactions.</a:t>
            </a:r>
          </a:p>
          <a:p>
            <a:endParaRPr lang="en-IN" sz="15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a:lnSpc>
                <a:spcPct val="115000"/>
              </a:lnSpc>
              <a:spcAft>
                <a:spcPts val="1000"/>
              </a:spcAft>
            </a:pPr>
            <a:r>
              <a:rPr lang="en-IN" sz="1500" b="1" dirty="0">
                <a:solidFill>
                  <a:schemeClr val="accent1">
                    <a:lumMod val="50000"/>
                  </a:schemeClr>
                </a:solidFill>
                <a:effectLst/>
                <a:latin typeface="Cambria" panose="02040503050406030204" pitchFamily="18" charset="0"/>
                <a:ea typeface="Cambria" panose="02040503050406030204" pitchFamily="18" charset="0"/>
                <a:cs typeface="Times New Roman" panose="02020603050405020304" pitchFamily="18" charset="0"/>
              </a:rPr>
              <a:t>The variable details of the data set are as follows:</a:t>
            </a:r>
            <a:endParaRPr lang="en-IN" sz="1500" b="1"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15000"/>
              </a:lnSpc>
              <a:buFont typeface="Symbol" panose="05050102010706020507" pitchFamily="18" charset="2"/>
              <a:buChar char=""/>
            </a:pPr>
            <a:r>
              <a:rPr lang="en-IN" sz="1500" dirty="0">
                <a:solidFill>
                  <a:schemeClr val="accent1">
                    <a:lumMod val="50000"/>
                  </a:schemeClr>
                </a:solidFill>
                <a:effectLst/>
                <a:latin typeface="Cambria" panose="02040503050406030204" pitchFamily="18" charset="0"/>
                <a:ea typeface="Cambria" panose="02040503050406030204" pitchFamily="18" charset="0"/>
                <a:cs typeface="Times New Roman" panose="02020603050405020304" pitchFamily="18" charset="0"/>
              </a:rPr>
              <a:t>‘Is_fraud’ column is our response variable and it takes value 1 in case of fraud and 0 otherwise.</a:t>
            </a:r>
            <a:endParaRPr lang="en-IN" sz="15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IN" sz="1500" dirty="0">
                <a:solidFill>
                  <a:schemeClr val="accent1">
                    <a:lumMod val="50000"/>
                  </a:schemeClr>
                </a:solidFill>
                <a:effectLst/>
                <a:latin typeface="Cambria" panose="02040503050406030204" pitchFamily="18" charset="0"/>
                <a:ea typeface="Cambria" panose="02040503050406030204" pitchFamily="18" charset="0"/>
                <a:cs typeface="Times New Roman" panose="02020603050405020304" pitchFamily="18" charset="0"/>
              </a:rPr>
              <a:t>All other variables in the data are predictors</a:t>
            </a:r>
            <a:endParaRPr lang="en-IN" sz="15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a:lnSpc>
                <a:spcPct val="115000"/>
              </a:lnSpc>
              <a:spcAft>
                <a:spcPts val="1000"/>
              </a:spcAft>
            </a:pPr>
            <a:r>
              <a:rPr lang="en-IN" sz="1500" b="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t>
            </a:r>
            <a:r>
              <a:rPr lang="en-IN" sz="1500" b="1" dirty="0">
                <a:solidFill>
                  <a:schemeClr val="accent1">
                    <a:lumMod val="50000"/>
                  </a:schemeClr>
                </a:solidFill>
                <a:effectLst/>
                <a:latin typeface="Cambria" panose="02040503050406030204" pitchFamily="18" charset="0"/>
                <a:ea typeface="Cambria" panose="02040503050406030204" pitchFamily="18" charset="0"/>
                <a:cs typeface="Times New Roman" panose="02020603050405020304" pitchFamily="18" charset="0"/>
              </a:rPr>
              <a:t>The data type of all variables are as follows</a:t>
            </a:r>
            <a:r>
              <a:rPr lang="en-IN" sz="1500" b="1" u="sng" dirty="0">
                <a:solidFill>
                  <a:schemeClr val="accent1">
                    <a:lumMod val="50000"/>
                  </a:schemeClr>
                </a:solidFill>
                <a:effectLst/>
                <a:latin typeface="Cambria" panose="02040503050406030204" pitchFamily="18" charset="0"/>
                <a:ea typeface="Cambria" panose="02040503050406030204" pitchFamily="18" charset="0"/>
                <a:cs typeface="Times New Roman" panose="02020603050405020304" pitchFamily="18" charset="0"/>
              </a:rPr>
              <a:t>:</a:t>
            </a:r>
            <a:endParaRPr lang="en-IN" sz="15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15000"/>
              </a:lnSpc>
              <a:buFont typeface="Arial" panose="020B0604020202020204" pitchFamily="34" charset="0"/>
              <a:buChar char="•"/>
              <a:tabLst>
                <a:tab pos="457200" algn="l"/>
              </a:tabLst>
            </a:pPr>
            <a:r>
              <a:rPr lang="en-IN" sz="1500" b="1" dirty="0">
                <a:solidFill>
                  <a:schemeClr val="accent1">
                    <a:lumMod val="50000"/>
                  </a:schemeClr>
                </a:solidFill>
                <a:effectLst/>
                <a:latin typeface="Cambria" panose="02040503050406030204" pitchFamily="18" charset="0"/>
                <a:ea typeface="Cambria" panose="02040503050406030204" pitchFamily="18" charset="0"/>
                <a:cs typeface="Times New Roman" panose="02020603050405020304" pitchFamily="18" charset="0"/>
              </a:rPr>
              <a:t>Categorical Variables (14): </a:t>
            </a:r>
            <a:r>
              <a:rPr lang="en-IN" sz="1500" dirty="0">
                <a:solidFill>
                  <a:schemeClr val="accent1">
                    <a:lumMod val="50000"/>
                  </a:schemeClr>
                </a:solidFill>
                <a:effectLst/>
                <a:latin typeface="Cambria" panose="02040503050406030204" pitchFamily="18" charset="0"/>
                <a:ea typeface="Cambria" panose="02040503050406030204" pitchFamily="18" charset="0"/>
                <a:cs typeface="Calibri" panose="020F0502020204030204" pitchFamily="34" charset="0"/>
              </a:rPr>
              <a:t>cc_num, Merchant</a:t>
            </a:r>
            <a:r>
              <a:rPr lang="en-IN" sz="1500" dirty="0">
                <a:solidFill>
                  <a:schemeClr val="accent1">
                    <a:lumMod val="50000"/>
                  </a:schemeClr>
                </a:solidFill>
                <a:effectLst/>
                <a:latin typeface="Cambria" panose="02040503050406030204" pitchFamily="18" charset="0"/>
                <a:ea typeface="Cambria" panose="02040503050406030204" pitchFamily="18" charset="0"/>
                <a:cs typeface="Times New Roman" panose="02020603050405020304" pitchFamily="18" charset="0"/>
              </a:rPr>
              <a:t>, Category, Gender, city, state, </a:t>
            </a:r>
            <a:r>
              <a:rPr lang="en-IN" sz="1500" dirty="0">
                <a:solidFill>
                  <a:schemeClr val="accent1">
                    <a:lumMod val="50000"/>
                  </a:schemeClr>
                </a:solidFill>
                <a:effectLst/>
                <a:latin typeface="Cambria" panose="02040503050406030204" pitchFamily="18" charset="0"/>
                <a:ea typeface="Cambria" panose="02040503050406030204" pitchFamily="18" charset="0"/>
                <a:cs typeface="Calibri" panose="020F0502020204030204" pitchFamily="34" charset="0"/>
              </a:rPr>
              <a:t>ZIP,job,is_fraud,City_pop</a:t>
            </a:r>
            <a:endParaRPr lang="en-IN" sz="15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IN" sz="1500" b="1" dirty="0">
                <a:solidFill>
                  <a:schemeClr val="accent1">
                    <a:lumMod val="50000"/>
                  </a:schemeClr>
                </a:solidFill>
                <a:effectLst/>
                <a:latin typeface="Cambria" panose="02040503050406030204" pitchFamily="18" charset="0"/>
                <a:ea typeface="Cambria" panose="02040503050406030204" pitchFamily="18" charset="0"/>
                <a:cs typeface="Times New Roman" panose="02020603050405020304" pitchFamily="18" charset="0"/>
              </a:rPr>
              <a:t>Continuous variables (5): </a:t>
            </a:r>
            <a:r>
              <a:rPr lang="en-IN" sz="1500" dirty="0">
                <a:solidFill>
                  <a:schemeClr val="accent1">
                    <a:lumMod val="50000"/>
                  </a:schemeClr>
                </a:solidFill>
                <a:effectLst/>
                <a:latin typeface="Cambria" panose="02040503050406030204" pitchFamily="18" charset="0"/>
                <a:ea typeface="Cambria" panose="02040503050406030204" pitchFamily="18" charset="0"/>
                <a:cs typeface="Calibri" panose="020F0502020204030204" pitchFamily="34" charset="0"/>
              </a:rPr>
              <a:t>row seq no, amt,lat,long, dob,Trans_num,Unix_time, Merch_lat, Merch_long</a:t>
            </a:r>
            <a:endParaRPr lang="en-IN" sz="15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endParaRPr lang="en-IN"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0216655"/>
      </p:ext>
    </p:extLst>
  </p:cSld>
  <p:clrMapOvr>
    <a:masterClrMapping/>
  </p:clrMapOvr>
  <mc:AlternateContent xmlns:mc="http://schemas.openxmlformats.org/markup-compatibility/2006" xmlns:p14="http://schemas.microsoft.com/office/powerpoint/2010/main">
    <mc:Choice Requires="p14">
      <p:transition spd="slow" p14:dur="2000" advTm="18329"/>
    </mc:Choice>
    <mc:Fallback xmlns="">
      <p:transition spd="slow" advTm="1832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75E473-B129-69FC-4AE6-96D98077FD87}"/>
              </a:ext>
            </a:extLst>
          </p:cNvPr>
          <p:cNvSpPr txBox="1">
            <a:spLocks/>
          </p:cNvSpPr>
          <p:nvPr/>
        </p:nvSpPr>
        <p:spPr>
          <a:xfrm>
            <a:off x="52443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50000"/>
                  </a:schemeClr>
                </a:solidFill>
                <a:latin typeface="Cambria" panose="02040503050406030204" pitchFamily="18" charset="0"/>
                <a:ea typeface="Cambria" panose="02040503050406030204" pitchFamily="18" charset="0"/>
              </a:rPr>
              <a:t>Appendix- Data Imbalance Handling</a:t>
            </a:r>
          </a:p>
        </p:txBody>
      </p:sp>
      <p:cxnSp>
        <p:nvCxnSpPr>
          <p:cNvPr id="4" name="Straight Connector 3">
            <a:extLst>
              <a:ext uri="{FF2B5EF4-FFF2-40B4-BE49-F238E27FC236}">
                <a16:creationId xmlns:a16="http://schemas.microsoft.com/office/drawing/2014/main" id="{B9009C73-8D01-D175-9EC4-73761E5E26B1}"/>
              </a:ext>
            </a:extLst>
          </p:cNvPr>
          <p:cNvCxnSpPr/>
          <p:nvPr/>
        </p:nvCxnSpPr>
        <p:spPr>
          <a:xfrm>
            <a:off x="618561" y="950247"/>
            <a:ext cx="1043491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A147F4F6-A316-5FA2-4BF1-E7726F0BB83E}"/>
              </a:ext>
            </a:extLst>
          </p:cNvPr>
          <p:cNvSpPr txBox="1"/>
          <p:nvPr/>
        </p:nvSpPr>
        <p:spPr>
          <a:xfrm>
            <a:off x="1039906" y="1425388"/>
            <a:ext cx="10000129" cy="4372479"/>
          </a:xfrm>
          <a:prstGeom prst="rect">
            <a:avLst/>
          </a:prstGeom>
          <a:noFill/>
        </p:spPr>
        <p:txBody>
          <a:bodyPr wrap="square" rtlCol="0">
            <a:spAutoFit/>
          </a:bodyPr>
          <a:lstStyle/>
          <a:p>
            <a:r>
              <a:rPr lang="en-IN" b="1"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ROSE (Random Over-Sampling Examples)</a:t>
            </a:r>
            <a:r>
              <a:rPr lang="en-IN"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 aids the task of binary classification in the presence of rare classes. It produces a synthetic, possibly balanced, sample of data simulated according to a smoothed-bootstrap approach. Therefore, the combination of over &amp; under-sampling will be used to process the dataset before modelling. By doing that, the proportion of fraud transaction in training set would be about 50%, (refer below R code and its output):</a:t>
            </a:r>
          </a:p>
          <a:p>
            <a:endParaRPr lang="en-IN"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endParaRPr>
          </a:p>
          <a:p>
            <a:pPr>
              <a:lnSpc>
                <a:spcPct val="115000"/>
              </a:lnSpc>
              <a:spcAft>
                <a:spcPts val="1000"/>
              </a:spcAft>
            </a:pPr>
            <a:r>
              <a:rPr lang="en-IN" b="1"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Over &amp; Under Sampling method: </a:t>
            </a:r>
            <a:r>
              <a:rPr lang="en-IN"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below is the snippet of R code before and after along with output</a:t>
            </a:r>
            <a:r>
              <a:rPr lang="en-IN" b="1"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 </a:t>
            </a:r>
            <a:endParaRPr lang="en-IN"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IN"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Before Sampling the proportion is as below:</a:t>
            </a:r>
          </a:p>
          <a:p>
            <a:pPr marL="342900" lvl="0" indent="-342900">
              <a:lnSpc>
                <a:spcPct val="115000"/>
              </a:lnSpc>
              <a:spcAft>
                <a:spcPts val="1000"/>
              </a:spcAft>
              <a:buFont typeface="Symbol" panose="05050102010706020507" pitchFamily="18" charset="2"/>
              <a:buChar char=""/>
            </a:pPr>
            <a:endParaRPr lang="en-IN"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endParaRPr>
          </a:p>
          <a:p>
            <a:pPr lvl="0">
              <a:lnSpc>
                <a:spcPct val="115000"/>
              </a:lnSpc>
              <a:spcAft>
                <a:spcPts val="1000"/>
              </a:spcAft>
            </a:pPr>
            <a:endParaRPr lang="en-IN"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285750" indent="-285750">
              <a:buFont typeface="Arial" panose="020B0604020202020204" pitchFamily="34" charset="0"/>
              <a:buChar char="•"/>
            </a:pPr>
            <a:r>
              <a:rPr lang="en-IN"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After Sampling with ROSE, the proportion is as below:</a:t>
            </a:r>
            <a:endParaRPr lang="en-IN"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endParaRPr lang="en-IN"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endParaRPr lang="en-IN" dirty="0">
              <a:solidFill>
                <a:schemeClr val="accent1">
                  <a:lumMod val="50000"/>
                </a:schemeClr>
              </a:solidFill>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D5C5155E-69BF-ACC9-B891-CEFEF1873CFE}"/>
              </a:ext>
            </a:extLst>
          </p:cNvPr>
          <p:cNvPicPr>
            <a:picLocks noChangeAspect="1"/>
          </p:cNvPicPr>
          <p:nvPr/>
        </p:nvPicPr>
        <p:blipFill rotWithShape="1">
          <a:blip r:embed="rId2">
            <a:extLst>
              <a:ext uri="{28A0092B-C50C-407E-A947-70E740481C1C}">
                <a14:useLocalDpi xmlns:a14="http://schemas.microsoft.com/office/drawing/2010/main" val="0"/>
              </a:ext>
            </a:extLst>
          </a:blip>
          <a:srcRect t="7106" r="52830" b="48731"/>
          <a:stretch/>
        </p:blipFill>
        <p:spPr bwMode="auto">
          <a:xfrm>
            <a:off x="1619025" y="3895668"/>
            <a:ext cx="1584960" cy="783908"/>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296D097-5E3B-FED0-2425-233D35BE183B}"/>
              </a:ext>
            </a:extLst>
          </p:cNvPr>
          <p:cNvPicPr>
            <a:picLocks noChangeAspect="1"/>
          </p:cNvPicPr>
          <p:nvPr/>
        </p:nvPicPr>
        <p:blipFill>
          <a:blip r:embed="rId3"/>
          <a:stretch>
            <a:fillRect/>
          </a:stretch>
        </p:blipFill>
        <p:spPr>
          <a:xfrm>
            <a:off x="1619025" y="5374957"/>
            <a:ext cx="5447665" cy="845820"/>
          </a:xfrm>
          <a:prstGeom prst="rect">
            <a:avLst/>
          </a:prstGeom>
        </p:spPr>
      </p:pic>
    </p:spTree>
    <p:extLst>
      <p:ext uri="{BB962C8B-B14F-4D97-AF65-F5344CB8AC3E}">
        <p14:creationId xmlns:p14="http://schemas.microsoft.com/office/powerpoint/2010/main" val="3273145544"/>
      </p:ext>
    </p:extLst>
  </p:cSld>
  <p:clrMapOvr>
    <a:masterClrMapping/>
  </p:clrMapOvr>
  <mc:AlternateContent xmlns:mc="http://schemas.openxmlformats.org/markup-compatibility/2006" xmlns:p14="http://schemas.microsoft.com/office/powerpoint/2010/main">
    <mc:Choice Requires="p14">
      <p:transition spd="slow" p14:dur="2000" advTm="20289"/>
    </mc:Choice>
    <mc:Fallback xmlns="">
      <p:transition spd="slow" advTm="2028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DD25-5889-B3E4-1D0D-4F6B0C10CC78}"/>
              </a:ext>
            </a:extLst>
          </p:cNvPr>
          <p:cNvSpPr>
            <a:spLocks noGrp="1"/>
          </p:cNvSpPr>
          <p:nvPr>
            <p:ph type="title"/>
          </p:nvPr>
        </p:nvSpPr>
        <p:spPr/>
        <p:txBody>
          <a:bodyPr/>
          <a:lstStyle/>
          <a:p>
            <a:r>
              <a:rPr lang="en-IN" dirty="0">
                <a:solidFill>
                  <a:schemeClr val="accent1">
                    <a:lumMod val="50000"/>
                  </a:schemeClr>
                </a:solidFill>
                <a:latin typeface="Cambria" panose="02040503050406030204" pitchFamily="18" charset="0"/>
                <a:ea typeface="Cambria" panose="02040503050406030204" pitchFamily="18" charset="0"/>
              </a:rPr>
              <a:t>Outline</a:t>
            </a:r>
          </a:p>
        </p:txBody>
      </p:sp>
      <p:cxnSp>
        <p:nvCxnSpPr>
          <p:cNvPr id="4" name="Straight Connector 3">
            <a:extLst>
              <a:ext uri="{FF2B5EF4-FFF2-40B4-BE49-F238E27FC236}">
                <a16:creationId xmlns:a16="http://schemas.microsoft.com/office/drawing/2014/main" id="{DA12AB72-1397-0430-114F-58D930D4093A}"/>
              </a:ext>
            </a:extLst>
          </p:cNvPr>
          <p:cNvCxnSpPr/>
          <p:nvPr/>
        </p:nvCxnSpPr>
        <p:spPr>
          <a:xfrm>
            <a:off x="824753" y="1299882"/>
            <a:ext cx="1043491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B2D9726F-9D3A-36E3-C834-063833192D1F}"/>
              </a:ext>
            </a:extLst>
          </p:cNvPr>
          <p:cNvSpPr txBox="1"/>
          <p:nvPr/>
        </p:nvSpPr>
        <p:spPr>
          <a:xfrm>
            <a:off x="950259" y="1690688"/>
            <a:ext cx="5620870" cy="5355312"/>
          </a:xfrm>
          <a:prstGeom prst="rect">
            <a:avLst/>
          </a:prstGeom>
          <a:noFill/>
        </p:spPr>
        <p:txBody>
          <a:bodyPr wrap="square" rtlCol="0">
            <a:spAutoFit/>
          </a:bodyPr>
          <a:lstStyle/>
          <a:p>
            <a:pPr marL="285750" indent="-285750">
              <a:buClr>
                <a:schemeClr val="accent6">
                  <a:lumMod val="60000"/>
                  <a:lumOff val="40000"/>
                </a:schemeClr>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Problem Statement </a:t>
            </a:r>
          </a:p>
          <a:p>
            <a:pPr marL="285750" indent="-285750">
              <a:buClr>
                <a:schemeClr val="accent6">
                  <a:lumMod val="60000"/>
                  <a:lumOff val="40000"/>
                </a:schemeClr>
              </a:buClr>
              <a:buFont typeface="Wingdings" panose="05000000000000000000" pitchFamily="2" charset="2"/>
              <a:buChar char="§"/>
            </a:pPr>
            <a:endParaRPr lang="en-IN" dirty="0">
              <a:solidFill>
                <a:schemeClr val="accent1">
                  <a:lumMod val="50000"/>
                </a:schemeClr>
              </a:solidFill>
              <a:latin typeface="Cambria" panose="02040503050406030204" pitchFamily="18" charset="0"/>
              <a:ea typeface="Cambria" panose="02040503050406030204" pitchFamily="18" charset="0"/>
            </a:endParaRPr>
          </a:p>
          <a:p>
            <a:pPr marL="285750" indent="-285750">
              <a:buClr>
                <a:schemeClr val="accent6">
                  <a:lumMod val="60000"/>
                  <a:lumOff val="40000"/>
                </a:schemeClr>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Objective</a:t>
            </a:r>
          </a:p>
          <a:p>
            <a:pPr>
              <a:buClr>
                <a:schemeClr val="accent6">
                  <a:lumMod val="60000"/>
                  <a:lumOff val="40000"/>
                </a:schemeClr>
              </a:buClr>
            </a:pPr>
            <a:endParaRPr lang="en-IN" dirty="0">
              <a:solidFill>
                <a:schemeClr val="accent1">
                  <a:lumMod val="50000"/>
                </a:schemeClr>
              </a:solidFill>
              <a:latin typeface="Cambria" panose="02040503050406030204" pitchFamily="18" charset="0"/>
              <a:ea typeface="Cambria" panose="02040503050406030204" pitchFamily="18" charset="0"/>
            </a:endParaRPr>
          </a:p>
          <a:p>
            <a:pPr marL="285750" indent="-285750">
              <a:buClr>
                <a:schemeClr val="accent6">
                  <a:lumMod val="60000"/>
                  <a:lumOff val="40000"/>
                </a:schemeClr>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Key Insights; Data Analysis</a:t>
            </a:r>
          </a:p>
          <a:p>
            <a:pPr>
              <a:buClr>
                <a:schemeClr val="accent6">
                  <a:lumMod val="60000"/>
                  <a:lumOff val="40000"/>
                </a:schemeClr>
              </a:buClr>
            </a:pPr>
            <a:endParaRPr lang="en-IN" dirty="0">
              <a:solidFill>
                <a:schemeClr val="accent1">
                  <a:lumMod val="50000"/>
                </a:schemeClr>
              </a:solidFill>
              <a:latin typeface="Cambria" panose="02040503050406030204" pitchFamily="18" charset="0"/>
              <a:ea typeface="Cambria" panose="02040503050406030204" pitchFamily="18" charset="0"/>
            </a:endParaRPr>
          </a:p>
          <a:p>
            <a:pPr marL="285750" indent="-285750">
              <a:buClr>
                <a:schemeClr val="accent6">
                  <a:lumMod val="60000"/>
                  <a:lumOff val="40000"/>
                </a:schemeClr>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Models; ML Algorithms</a:t>
            </a:r>
          </a:p>
          <a:p>
            <a:pPr>
              <a:buClr>
                <a:schemeClr val="accent6">
                  <a:lumMod val="60000"/>
                  <a:lumOff val="40000"/>
                </a:schemeClr>
              </a:buClr>
            </a:pPr>
            <a:endParaRPr lang="en-IN" dirty="0">
              <a:solidFill>
                <a:schemeClr val="accent1">
                  <a:lumMod val="50000"/>
                </a:schemeClr>
              </a:solidFill>
              <a:latin typeface="Cambria" panose="02040503050406030204" pitchFamily="18" charset="0"/>
              <a:ea typeface="Cambria" panose="02040503050406030204" pitchFamily="18" charset="0"/>
            </a:endParaRPr>
          </a:p>
          <a:p>
            <a:pPr marL="285750" indent="-285750">
              <a:buClr>
                <a:schemeClr val="accent6">
                  <a:lumMod val="60000"/>
                  <a:lumOff val="40000"/>
                </a:schemeClr>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Business Impact: Cost Benefit Analysis</a:t>
            </a:r>
          </a:p>
          <a:p>
            <a:pPr marL="285750" indent="-285750">
              <a:buClr>
                <a:schemeClr val="accent6">
                  <a:lumMod val="60000"/>
                  <a:lumOff val="40000"/>
                </a:schemeClr>
              </a:buClr>
              <a:buFont typeface="Wingdings" panose="05000000000000000000" pitchFamily="2" charset="2"/>
              <a:buChar char="§"/>
            </a:pPr>
            <a:endParaRPr lang="en-IN" dirty="0">
              <a:solidFill>
                <a:schemeClr val="accent1">
                  <a:lumMod val="50000"/>
                </a:schemeClr>
              </a:solidFill>
              <a:latin typeface="Cambria" panose="02040503050406030204" pitchFamily="18" charset="0"/>
              <a:ea typeface="Cambria" panose="02040503050406030204" pitchFamily="18" charset="0"/>
            </a:endParaRPr>
          </a:p>
          <a:p>
            <a:pPr marL="285750" indent="-285750">
              <a:buClr>
                <a:schemeClr val="accent6">
                  <a:lumMod val="60000"/>
                  <a:lumOff val="40000"/>
                </a:schemeClr>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Recommendation</a:t>
            </a:r>
          </a:p>
          <a:p>
            <a:pPr marL="285750" indent="-285750">
              <a:buClr>
                <a:schemeClr val="accent6">
                  <a:lumMod val="60000"/>
                  <a:lumOff val="40000"/>
                </a:schemeClr>
              </a:buClr>
              <a:buFont typeface="Wingdings" panose="05000000000000000000" pitchFamily="2" charset="2"/>
              <a:buChar char="§"/>
            </a:pPr>
            <a:endParaRPr lang="en-IN" dirty="0">
              <a:solidFill>
                <a:schemeClr val="accent1">
                  <a:lumMod val="50000"/>
                </a:schemeClr>
              </a:solidFill>
              <a:latin typeface="Cambria" panose="02040503050406030204" pitchFamily="18" charset="0"/>
              <a:ea typeface="Cambria" panose="02040503050406030204" pitchFamily="18" charset="0"/>
            </a:endParaRPr>
          </a:p>
          <a:p>
            <a:pPr marL="285750" indent="-285750">
              <a:buClr>
                <a:schemeClr val="accent6">
                  <a:lumMod val="60000"/>
                  <a:lumOff val="40000"/>
                </a:schemeClr>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Appendix</a:t>
            </a:r>
          </a:p>
          <a:p>
            <a:pPr marL="742950" lvl="1" indent="-285750">
              <a:buClr>
                <a:schemeClr val="accent6">
                  <a:lumMod val="60000"/>
                  <a:lumOff val="40000"/>
                </a:schemeClr>
              </a:buClr>
              <a:buSzPct val="50000"/>
              <a:buFont typeface="Wingdings" panose="05000000000000000000" pitchFamily="2" charset="2"/>
              <a:buChar char="q"/>
            </a:pPr>
            <a:r>
              <a:rPr lang="en-IN" dirty="0">
                <a:solidFill>
                  <a:schemeClr val="accent1">
                    <a:lumMod val="50000"/>
                  </a:schemeClr>
                </a:solidFill>
                <a:latin typeface="Cambria" panose="02040503050406030204" pitchFamily="18" charset="0"/>
                <a:ea typeface="Cambria" panose="02040503050406030204" pitchFamily="18" charset="0"/>
              </a:rPr>
              <a:t>Data type and variables</a:t>
            </a:r>
          </a:p>
          <a:p>
            <a:pPr marL="742950" lvl="1" indent="-285750">
              <a:buClr>
                <a:schemeClr val="accent6">
                  <a:lumMod val="60000"/>
                  <a:lumOff val="40000"/>
                </a:schemeClr>
              </a:buClr>
              <a:buSzPct val="50000"/>
              <a:buFont typeface="Wingdings" panose="05000000000000000000" pitchFamily="2" charset="2"/>
              <a:buChar char="q"/>
            </a:pPr>
            <a:r>
              <a:rPr lang="en-IN" dirty="0">
                <a:solidFill>
                  <a:schemeClr val="accent1">
                    <a:lumMod val="50000"/>
                  </a:schemeClr>
                </a:solidFill>
                <a:latin typeface="Cambria" panose="02040503050406030204" pitchFamily="18" charset="0"/>
                <a:ea typeface="Cambria" panose="02040503050406030204" pitchFamily="18" charset="0"/>
              </a:rPr>
              <a:t>ROSE- data imbalance handling </a:t>
            </a:r>
          </a:p>
          <a:p>
            <a:pPr marL="742950" lvl="1" indent="-285750">
              <a:buClr>
                <a:schemeClr val="accent6">
                  <a:lumMod val="60000"/>
                  <a:lumOff val="40000"/>
                </a:schemeClr>
              </a:buClr>
              <a:buSzPct val="50000"/>
              <a:buFont typeface="Wingdings" panose="05000000000000000000" pitchFamily="2" charset="2"/>
              <a:buChar char="q"/>
            </a:pPr>
            <a:endParaRPr lang="en-IN" dirty="0">
              <a:solidFill>
                <a:schemeClr val="accent1">
                  <a:lumMod val="50000"/>
                </a:schemeClr>
              </a:solidFill>
              <a:latin typeface="Cambria" panose="02040503050406030204" pitchFamily="18" charset="0"/>
              <a:ea typeface="Cambria" panose="02040503050406030204" pitchFamily="18" charset="0"/>
            </a:endParaRPr>
          </a:p>
          <a:p>
            <a:pPr>
              <a:buClr>
                <a:schemeClr val="accent6">
                  <a:lumMod val="60000"/>
                  <a:lumOff val="40000"/>
                </a:schemeClr>
              </a:buClr>
            </a:pPr>
            <a:r>
              <a:rPr lang="en-IN" dirty="0">
                <a:solidFill>
                  <a:schemeClr val="accent1">
                    <a:lumMod val="50000"/>
                  </a:schemeClr>
                </a:solidFill>
                <a:latin typeface="Cambria" panose="02040503050406030204" pitchFamily="18" charset="0"/>
                <a:ea typeface="Cambria" panose="02040503050406030204" pitchFamily="18" charset="0"/>
              </a:rPr>
              <a:t>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765731267"/>
      </p:ext>
    </p:extLst>
  </p:cSld>
  <p:clrMapOvr>
    <a:masterClrMapping/>
  </p:clrMapOvr>
  <mc:AlternateContent xmlns:mc="http://schemas.openxmlformats.org/markup-compatibility/2006" xmlns:p14="http://schemas.microsoft.com/office/powerpoint/2010/main">
    <mc:Choice Requires="p14">
      <p:transition spd="slow" p14:dur="2000" advTm="38531"/>
    </mc:Choice>
    <mc:Fallback xmlns="">
      <p:transition spd="slow" advTm="3853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75E473-B129-69FC-4AE6-96D98077FD87}"/>
              </a:ext>
            </a:extLst>
          </p:cNvPr>
          <p:cNvSpPr txBox="1">
            <a:spLocks/>
          </p:cNvSpPr>
          <p:nvPr/>
        </p:nvSpPr>
        <p:spPr>
          <a:xfrm>
            <a:off x="52443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50000"/>
                  </a:schemeClr>
                </a:solidFill>
                <a:latin typeface="Cambria" panose="02040503050406030204" pitchFamily="18" charset="0"/>
                <a:ea typeface="Cambria" panose="02040503050406030204" pitchFamily="18" charset="0"/>
              </a:rPr>
              <a:t>Problem Statement</a:t>
            </a:r>
          </a:p>
        </p:txBody>
      </p:sp>
      <p:cxnSp>
        <p:nvCxnSpPr>
          <p:cNvPr id="4" name="Straight Connector 3">
            <a:extLst>
              <a:ext uri="{FF2B5EF4-FFF2-40B4-BE49-F238E27FC236}">
                <a16:creationId xmlns:a16="http://schemas.microsoft.com/office/drawing/2014/main" id="{B9009C73-8D01-D175-9EC4-73761E5E26B1}"/>
              </a:ext>
            </a:extLst>
          </p:cNvPr>
          <p:cNvCxnSpPr/>
          <p:nvPr/>
        </p:nvCxnSpPr>
        <p:spPr>
          <a:xfrm>
            <a:off x="618561" y="950247"/>
            <a:ext cx="1043491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4A91EBDF-8EC0-8897-8AE6-A34E462B0142}"/>
              </a:ext>
            </a:extLst>
          </p:cNvPr>
          <p:cNvSpPr txBox="1"/>
          <p:nvPr/>
        </p:nvSpPr>
        <p:spPr>
          <a:xfrm>
            <a:off x="609597" y="995081"/>
            <a:ext cx="10430438" cy="6093976"/>
          </a:xfrm>
          <a:prstGeom prst="rect">
            <a:avLst/>
          </a:prstGeom>
          <a:noFill/>
        </p:spPr>
        <p:txBody>
          <a:bodyPr wrap="square" rtlCol="0">
            <a:spAutoFit/>
          </a:bodyPr>
          <a:lstStyle/>
          <a:p>
            <a:r>
              <a:rPr lang="en-US" b="1" i="0" u="sng" dirty="0">
                <a:solidFill>
                  <a:schemeClr val="accent1">
                    <a:lumMod val="50000"/>
                  </a:schemeClr>
                </a:solidFill>
                <a:effectLst/>
                <a:latin typeface="Cambria" panose="02040503050406030204" pitchFamily="18" charset="0"/>
                <a:ea typeface="Cambria" panose="02040503050406030204" pitchFamily="18" charset="0"/>
              </a:rPr>
              <a:t>Introduction:</a:t>
            </a:r>
          </a:p>
          <a:p>
            <a:r>
              <a:rPr lang="en-US" sz="1500" b="0" i="0" dirty="0">
                <a:solidFill>
                  <a:schemeClr val="accent1">
                    <a:lumMod val="50000"/>
                  </a:schemeClr>
                </a:solidFill>
                <a:effectLst/>
                <a:latin typeface="Cambria" panose="02040503050406030204" pitchFamily="18" charset="0"/>
                <a:ea typeface="Cambria" panose="02040503050406030204" pitchFamily="18" charset="0"/>
              </a:rPr>
              <a:t>Credit card fraud is any dishonest act or behavior to obtain information without the proper authorization of the account holder for financial gain. There are numerous ways of making fraudulent transactions:</a:t>
            </a:r>
          </a:p>
          <a:p>
            <a:pPr marL="1200150" lvl="2" indent="-285750">
              <a:buClr>
                <a:srgbClr val="92D050"/>
              </a:buClr>
              <a:buSzPct val="50000"/>
              <a:buFont typeface="Wingdings" panose="05000000000000000000" pitchFamily="2" charset="2"/>
              <a:buChar char="q"/>
            </a:pPr>
            <a:r>
              <a:rPr lang="en-US" sz="1500"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Skimming</a:t>
            </a:r>
          </a:p>
          <a:p>
            <a:pPr marL="1200150" lvl="2" indent="-285750">
              <a:buClr>
                <a:srgbClr val="92D050"/>
              </a:buClr>
              <a:buSzPct val="50000"/>
              <a:buFont typeface="Wingdings" panose="05000000000000000000" pitchFamily="2" charset="2"/>
              <a:buChar char="q"/>
            </a:pPr>
            <a:r>
              <a:rPr lang="en-US" sz="1500"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Manipulation or alteration of genuine cards</a:t>
            </a:r>
          </a:p>
          <a:p>
            <a:pPr marL="1200150" lvl="2" indent="-285750">
              <a:buClr>
                <a:srgbClr val="92D050"/>
              </a:buClr>
              <a:buSzPct val="50000"/>
              <a:buFont typeface="Wingdings" panose="05000000000000000000" pitchFamily="2" charset="2"/>
              <a:buChar char="q"/>
            </a:pPr>
            <a:r>
              <a:rPr lang="en-US" sz="1500"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Creation of counterfeit cards</a:t>
            </a:r>
          </a:p>
          <a:p>
            <a:pPr marL="1200150" lvl="2" indent="-285750">
              <a:buClr>
                <a:srgbClr val="92D050"/>
              </a:buClr>
              <a:buSzPct val="50000"/>
              <a:buFont typeface="Wingdings" panose="05000000000000000000" pitchFamily="2" charset="2"/>
              <a:buChar char="q"/>
            </a:pPr>
            <a:r>
              <a:rPr lang="en-US" sz="1500"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Stolen or lost credit cards</a:t>
            </a:r>
          </a:p>
          <a:p>
            <a:pPr marL="1200150" lvl="2" indent="-285750">
              <a:buClr>
                <a:srgbClr val="92D050"/>
              </a:buClr>
              <a:buSzPct val="50000"/>
              <a:buFont typeface="Wingdings" panose="05000000000000000000" pitchFamily="2" charset="2"/>
              <a:buChar char="q"/>
            </a:pPr>
            <a:r>
              <a:rPr lang="en-US" sz="1500"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Fraudulent telemarketing</a:t>
            </a:r>
          </a:p>
          <a:p>
            <a:pPr lvl="2"/>
            <a:endParaRPr lang="en-US" sz="1500" b="0" i="0" dirty="0">
              <a:solidFill>
                <a:schemeClr val="accent1">
                  <a:lumMod val="50000"/>
                </a:schemeClr>
              </a:solidFill>
              <a:effectLst/>
              <a:latin typeface="Cambria" panose="02040503050406030204" pitchFamily="18" charset="0"/>
              <a:ea typeface="Cambria" panose="02040503050406030204" pitchFamily="18" charset="0"/>
            </a:endParaRPr>
          </a:p>
          <a:p>
            <a:r>
              <a:rPr lang="en-US" b="1" i="0" u="sng" dirty="0">
                <a:solidFill>
                  <a:schemeClr val="accent1">
                    <a:lumMod val="50000"/>
                  </a:schemeClr>
                </a:solidFill>
                <a:effectLst/>
                <a:latin typeface="Cambria" panose="02040503050406030204" pitchFamily="18" charset="0"/>
                <a:ea typeface="Cambria" panose="02040503050406030204" pitchFamily="18" charset="0"/>
              </a:rPr>
              <a:t>Implications:</a:t>
            </a:r>
            <a:endParaRPr lang="en-IN" b="1" dirty="0">
              <a:solidFill>
                <a:schemeClr val="accent1">
                  <a:lumMod val="50000"/>
                </a:schemeClr>
              </a:solidFill>
              <a:latin typeface="Cambria" panose="02040503050406030204" pitchFamily="18" charset="0"/>
              <a:ea typeface="Cambria" panose="02040503050406030204" pitchFamily="18" charset="0"/>
            </a:endParaRPr>
          </a:p>
          <a:p>
            <a:pPr marL="285750" indent="-285750">
              <a:buClr>
                <a:srgbClr val="92D050"/>
              </a:buClr>
              <a:buFont typeface="Wingdings" panose="05000000000000000000" pitchFamily="2" charset="2"/>
              <a:buChar char="§"/>
            </a:pPr>
            <a:r>
              <a:rPr lang="en-IN" sz="1500" b="1" dirty="0">
                <a:solidFill>
                  <a:schemeClr val="accent1">
                    <a:lumMod val="50000"/>
                  </a:schemeClr>
                </a:solidFill>
                <a:latin typeface="Cambria" panose="02040503050406030204" pitchFamily="18" charset="0"/>
                <a:ea typeface="Cambria" panose="02040503050406030204" pitchFamily="18" charset="0"/>
              </a:rPr>
              <a:t>Concerning dependency on plastic money: </a:t>
            </a:r>
            <a:r>
              <a:rPr lang="en-IN" sz="1500" dirty="0">
                <a:solidFill>
                  <a:schemeClr val="accent1">
                    <a:lumMod val="50000"/>
                  </a:schemeClr>
                </a:solidFill>
                <a:latin typeface="Cambria" panose="02040503050406030204" pitchFamily="18" charset="0"/>
                <a:ea typeface="Cambria" panose="02040503050406030204" pitchFamily="18" charset="0"/>
              </a:rPr>
              <a:t>As credit card transactions become the most prevailing mode of payment for both online and offline transaction, the fraud rate also accelerates resulting</a:t>
            </a:r>
            <a:r>
              <a:rPr lang="en-IN" sz="15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 a major concern for financial institutions as well as consumers.</a:t>
            </a:r>
          </a:p>
          <a:p>
            <a:pPr marL="285750" indent="-285750">
              <a:buClr>
                <a:srgbClr val="92D050"/>
              </a:buClr>
              <a:buFont typeface="Wingdings" panose="05000000000000000000" pitchFamily="2" charset="2"/>
              <a:buChar char="§"/>
            </a:pPr>
            <a:r>
              <a:rPr lang="en-IN" sz="1500" b="1"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Financial loss and reputation </a:t>
            </a:r>
            <a:r>
              <a:rPr lang="en-IN" sz="1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d</a:t>
            </a:r>
            <a:r>
              <a:rPr lang="en-IN" sz="1500" b="1"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amage: </a:t>
            </a:r>
            <a:r>
              <a:rPr lang="en-IN" sz="15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Fraudulent transactions not only result in financial loses for banks, but can damage their reputation and lose the trust of customers.</a:t>
            </a:r>
            <a:endParaRPr lang="en-IN" sz="1500"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endParaRPr>
          </a:p>
          <a:p>
            <a:pPr marL="285750" indent="-285750">
              <a:buClr>
                <a:srgbClr val="92D050"/>
              </a:buClr>
              <a:buFont typeface="Wingdings" panose="05000000000000000000" pitchFamily="2" charset="2"/>
              <a:buChar char="§"/>
            </a:pPr>
            <a:r>
              <a:rPr lang="en-IN" sz="1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N</a:t>
            </a:r>
            <a:r>
              <a:rPr lang="en-IN" sz="1500" b="1"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eed </a:t>
            </a:r>
            <a:r>
              <a:rPr lang="en-IN" sz="1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for </a:t>
            </a:r>
            <a:r>
              <a:rPr lang="en-IN" sz="1500" b="1"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proactive monitoring and fraud prevention: </a:t>
            </a:r>
            <a:r>
              <a:rPr lang="en-IN" sz="15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The increase in online transactions over the past decade has made real-time detection and prevention of financial fraud even more important and need for a prevention </a:t>
            </a:r>
            <a:r>
              <a:rPr lang="en-IN" sz="1500"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mechanism has become more apparent.</a:t>
            </a:r>
          </a:p>
          <a:p>
            <a:pPr>
              <a:buClr>
                <a:srgbClr val="92D050"/>
              </a:buClr>
            </a:pPr>
            <a:endParaRPr lang="en-IN" sz="15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endParaRPr>
          </a:p>
          <a:p>
            <a:r>
              <a:rPr lang="en-IN" b="1" u="sng"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Solution</a:t>
            </a:r>
            <a:endParaRPr lang="en-IN" b="1" u="sng"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285750" indent="-285750">
              <a:buClr>
                <a:srgbClr val="92D050"/>
              </a:buClr>
              <a:buFont typeface="Wingdings" panose="05000000000000000000" pitchFamily="2" charset="2"/>
              <a:buChar char="§"/>
            </a:pPr>
            <a:r>
              <a:rPr lang="en-IN" sz="15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Machine learning can help prevent this fraud act and helping these institutions in numerous ways, such as:</a:t>
            </a:r>
          </a:p>
          <a:p>
            <a:pPr marL="1200150" lvl="2" indent="-285750">
              <a:buClr>
                <a:srgbClr val="92D050"/>
              </a:buClr>
              <a:buSzPct val="50000"/>
              <a:buFont typeface="Wingdings" panose="05000000000000000000" pitchFamily="2" charset="2"/>
              <a:buChar char="q"/>
            </a:pPr>
            <a:r>
              <a:rPr lang="en-IN" sz="15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reduce time-consuming manual reviews</a:t>
            </a:r>
          </a:p>
          <a:p>
            <a:pPr marL="1200150" lvl="2" indent="-285750">
              <a:buClr>
                <a:srgbClr val="92D050"/>
              </a:buClr>
              <a:buSzPct val="50000"/>
              <a:buFont typeface="Wingdings" panose="05000000000000000000" pitchFamily="2" charset="2"/>
              <a:buChar char="q"/>
            </a:pPr>
            <a:r>
              <a:rPr lang="en-IN" sz="15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costly chargebacks and fees</a:t>
            </a:r>
          </a:p>
          <a:p>
            <a:pPr marL="1200150" lvl="2" indent="-285750">
              <a:buClr>
                <a:srgbClr val="92D050"/>
              </a:buClr>
              <a:buSzPct val="50000"/>
              <a:buFont typeface="Wingdings" panose="05000000000000000000" pitchFamily="2" charset="2"/>
              <a:buChar char="q"/>
            </a:pPr>
            <a:r>
              <a:rPr lang="en-IN" sz="15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denial of legitimate transactions</a:t>
            </a:r>
            <a:endParaRPr lang="en-IN" sz="15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285750" indent="-285750">
              <a:buFont typeface="Arial" panose="020B0604020202020204" pitchFamily="34" charset="0"/>
              <a:buChar char="•"/>
            </a:pPr>
            <a:endParaRPr lang="en-IN"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46211612"/>
      </p:ext>
    </p:extLst>
  </p:cSld>
  <p:clrMapOvr>
    <a:masterClrMapping/>
  </p:clrMapOvr>
  <mc:AlternateContent xmlns:mc="http://schemas.openxmlformats.org/markup-compatibility/2006" xmlns:p14="http://schemas.microsoft.com/office/powerpoint/2010/main">
    <mc:Choice Requires="p14">
      <p:transition spd="slow" p14:dur="2000" advTm="54763"/>
    </mc:Choice>
    <mc:Fallback xmlns="">
      <p:transition spd="slow" advTm="547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75E473-B129-69FC-4AE6-96D98077FD87}"/>
              </a:ext>
            </a:extLst>
          </p:cNvPr>
          <p:cNvSpPr txBox="1">
            <a:spLocks/>
          </p:cNvSpPr>
          <p:nvPr/>
        </p:nvSpPr>
        <p:spPr>
          <a:xfrm>
            <a:off x="52443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50000"/>
                  </a:schemeClr>
                </a:solidFill>
                <a:latin typeface="Cambria" panose="02040503050406030204" pitchFamily="18" charset="0"/>
                <a:ea typeface="Cambria" panose="02040503050406030204" pitchFamily="18" charset="0"/>
              </a:rPr>
              <a:t>Objective</a:t>
            </a:r>
          </a:p>
        </p:txBody>
      </p:sp>
      <p:cxnSp>
        <p:nvCxnSpPr>
          <p:cNvPr id="4" name="Straight Connector 3">
            <a:extLst>
              <a:ext uri="{FF2B5EF4-FFF2-40B4-BE49-F238E27FC236}">
                <a16:creationId xmlns:a16="http://schemas.microsoft.com/office/drawing/2014/main" id="{B9009C73-8D01-D175-9EC4-73761E5E26B1}"/>
              </a:ext>
            </a:extLst>
          </p:cNvPr>
          <p:cNvCxnSpPr/>
          <p:nvPr/>
        </p:nvCxnSpPr>
        <p:spPr>
          <a:xfrm>
            <a:off x="618561" y="950247"/>
            <a:ext cx="1043491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4A91EBDF-8EC0-8897-8AE6-A34E462B0142}"/>
              </a:ext>
            </a:extLst>
          </p:cNvPr>
          <p:cNvSpPr txBox="1"/>
          <p:nvPr/>
        </p:nvSpPr>
        <p:spPr>
          <a:xfrm>
            <a:off x="784410" y="1129552"/>
            <a:ext cx="9870144" cy="1766048"/>
          </a:xfrm>
          <a:prstGeom prst="rect">
            <a:avLst/>
          </a:prstGeom>
          <a:noFill/>
        </p:spPr>
        <p:txBody>
          <a:bodyPr wrap="square" rtlCol="0">
            <a:spAutoFit/>
          </a:bodyPr>
          <a:lstStyle/>
          <a:p>
            <a:pPr marL="285750" indent="-285750">
              <a:buClr>
                <a:srgbClr val="92D050"/>
              </a:buClr>
              <a:buFont typeface="Wingdings" panose="05000000000000000000" pitchFamily="2" charset="2"/>
              <a:buChar char="§"/>
            </a:pPr>
            <a:r>
              <a:rPr lang="en-IN" sz="1500" b="1" dirty="0">
                <a:solidFill>
                  <a:schemeClr val="accent1">
                    <a:lumMod val="50000"/>
                  </a:schemeClr>
                </a:solidFill>
                <a:latin typeface="Cambria" panose="02040503050406030204" pitchFamily="18" charset="0"/>
                <a:ea typeface="Cambria" panose="02040503050406030204" pitchFamily="18" charset="0"/>
              </a:rPr>
              <a:t>Mitigating the fraud risk:</a:t>
            </a:r>
            <a:r>
              <a:rPr lang="en-US" sz="1500" b="1" dirty="0">
                <a:solidFill>
                  <a:schemeClr val="accent1">
                    <a:lumMod val="50000"/>
                  </a:schemeClr>
                </a:solidFill>
                <a:latin typeface="Cambria" panose="02040503050406030204" pitchFamily="18" charset="0"/>
                <a:ea typeface="Cambria" panose="02040503050406030204" pitchFamily="18" charset="0"/>
              </a:rPr>
              <a:t> </a:t>
            </a:r>
            <a:r>
              <a:rPr lang="en-IN" sz="1500" dirty="0">
                <a:solidFill>
                  <a:schemeClr val="accent1">
                    <a:lumMod val="50000"/>
                  </a:schemeClr>
                </a:solidFill>
                <a:latin typeface="Cambria" panose="02040503050406030204" pitchFamily="18" charset="0"/>
                <a:ea typeface="Cambria" panose="02040503050406030204" pitchFamily="18" charset="0"/>
              </a:rPr>
              <a:t>need to recommend a credit card fraud detection system to help bank to save cost incurred due to fraud transactions and prevent the monetary loss</a:t>
            </a:r>
          </a:p>
          <a:p>
            <a:pPr marL="285750" indent="-285750">
              <a:buClr>
                <a:srgbClr val="92D050"/>
              </a:buClr>
              <a:buFont typeface="Wingdings" panose="05000000000000000000" pitchFamily="2" charset="2"/>
              <a:buChar char="§"/>
            </a:pPr>
            <a:endParaRPr lang="en-IN" sz="1500" dirty="0">
              <a:solidFill>
                <a:schemeClr val="accent1">
                  <a:lumMod val="50000"/>
                </a:schemeClr>
              </a:solidFill>
              <a:latin typeface="Cambria" panose="02040503050406030204" pitchFamily="18" charset="0"/>
              <a:ea typeface="Cambria" panose="02040503050406030204" pitchFamily="18" charset="0"/>
            </a:endParaRPr>
          </a:p>
          <a:p>
            <a:pPr marL="285750" indent="-285750">
              <a:buClr>
                <a:srgbClr val="92D050"/>
              </a:buClr>
              <a:buFont typeface="Wingdings" panose="05000000000000000000" pitchFamily="2" charset="2"/>
              <a:buChar char="§"/>
            </a:pPr>
            <a:r>
              <a:rPr lang="en-IN" sz="1500" b="1" dirty="0">
                <a:solidFill>
                  <a:schemeClr val="accent1">
                    <a:lumMod val="50000"/>
                  </a:schemeClr>
                </a:solidFill>
                <a:latin typeface="Cambria" panose="02040503050406030204" pitchFamily="18" charset="0"/>
                <a:ea typeface="Cambria" panose="02040503050406030204" pitchFamily="18" charset="0"/>
              </a:rPr>
              <a:t>Optimal ML model: </a:t>
            </a:r>
            <a:r>
              <a:rPr lang="en-IN" sz="1500" dirty="0">
                <a:solidFill>
                  <a:schemeClr val="accent1">
                    <a:lumMod val="50000"/>
                  </a:schemeClr>
                </a:solidFill>
                <a:latin typeface="Cambria" panose="02040503050406030204" pitchFamily="18" charset="0"/>
                <a:ea typeface="Cambria" panose="02040503050406030204" pitchFamily="18" charset="0"/>
              </a:rPr>
              <a:t>the aim is to suggest a ML algorithm to identify the frauds correctly which means the number of wrong classification should be minimum</a:t>
            </a:r>
          </a:p>
          <a:p>
            <a:pPr marL="285750" indent="-285750">
              <a:buClr>
                <a:srgbClr val="92D050"/>
              </a:buClr>
              <a:buFont typeface="Wingdings" panose="05000000000000000000" pitchFamily="2" charset="2"/>
              <a:buChar char="§"/>
            </a:pPr>
            <a:endParaRPr lang="en-IN" sz="1500" dirty="0">
              <a:solidFill>
                <a:schemeClr val="accent1">
                  <a:lumMod val="50000"/>
                </a:schemeClr>
              </a:solidFill>
              <a:latin typeface="Cambria" panose="02040503050406030204" pitchFamily="18" charset="0"/>
              <a:ea typeface="Cambria" panose="02040503050406030204" pitchFamily="18" charset="0"/>
            </a:endParaRPr>
          </a:p>
          <a:p>
            <a:pPr marL="285750" indent="-285750">
              <a:buClr>
                <a:srgbClr val="92D050"/>
              </a:buClr>
              <a:buFont typeface="Wingdings" panose="05000000000000000000" pitchFamily="2" charset="2"/>
              <a:buChar char="§"/>
            </a:pPr>
            <a:r>
              <a:rPr lang="en-IN" sz="1500" b="1" dirty="0">
                <a:solidFill>
                  <a:schemeClr val="accent1">
                    <a:lumMod val="50000"/>
                  </a:schemeClr>
                </a:solidFill>
                <a:latin typeface="Cambria" panose="02040503050406030204" pitchFamily="18" charset="0"/>
                <a:ea typeface="Cambria" panose="02040503050406030204" pitchFamily="18" charset="0"/>
              </a:rPr>
              <a:t>Better customer experience: </a:t>
            </a:r>
            <a:r>
              <a:rPr lang="en-IN" sz="1500" dirty="0">
                <a:solidFill>
                  <a:schemeClr val="accent1">
                    <a:lumMod val="50000"/>
                  </a:schemeClr>
                </a:solidFill>
                <a:latin typeface="Cambria" panose="02040503050406030204" pitchFamily="18" charset="0"/>
                <a:ea typeface="Cambria" panose="02040503050406030204" pitchFamily="18" charset="0"/>
              </a:rPr>
              <a:t>help in preventing the damage to the bank’s reputation and reduced customer base</a:t>
            </a:r>
          </a:p>
        </p:txBody>
      </p:sp>
      <p:sp>
        <p:nvSpPr>
          <p:cNvPr id="2" name="TextBox 1">
            <a:extLst>
              <a:ext uri="{FF2B5EF4-FFF2-40B4-BE49-F238E27FC236}">
                <a16:creationId xmlns:a16="http://schemas.microsoft.com/office/drawing/2014/main" id="{9D982876-B955-1DF6-D2FD-EF81190AE594}"/>
              </a:ext>
            </a:extLst>
          </p:cNvPr>
          <p:cNvSpPr txBox="1"/>
          <p:nvPr/>
        </p:nvSpPr>
        <p:spPr>
          <a:xfrm>
            <a:off x="887506" y="3146612"/>
            <a:ext cx="9663953" cy="3391698"/>
          </a:xfrm>
          <a:prstGeom prst="rect">
            <a:avLst/>
          </a:prstGeom>
          <a:noFill/>
        </p:spPr>
        <p:txBody>
          <a:bodyPr wrap="square" rtlCol="0">
            <a:spAutoFit/>
          </a:bodyPr>
          <a:lstStyle/>
          <a:p>
            <a:r>
              <a:rPr lang="en-IN" b="1" u="sng" dirty="0">
                <a:solidFill>
                  <a:schemeClr val="accent1">
                    <a:lumMod val="50000"/>
                  </a:schemeClr>
                </a:solidFill>
                <a:latin typeface="Cambria" panose="02040503050406030204" pitchFamily="18" charset="0"/>
                <a:ea typeface="Cambria" panose="02040503050406030204" pitchFamily="18" charset="0"/>
              </a:rPr>
              <a:t>Action Points to achieve the objectives:</a:t>
            </a:r>
          </a:p>
          <a:p>
            <a:endParaRPr lang="en-IN" b="1" u="sng" dirty="0">
              <a:solidFill>
                <a:schemeClr val="accent1">
                  <a:lumMod val="50000"/>
                </a:schemeClr>
              </a:solidFill>
              <a:latin typeface="Cambria" panose="02040503050406030204" pitchFamily="18" charset="0"/>
              <a:ea typeface="Cambria" panose="02040503050406030204" pitchFamily="18" charset="0"/>
            </a:endParaRPr>
          </a:p>
          <a:p>
            <a:pPr marL="342900" lvl="0" indent="-342900">
              <a:lnSpc>
                <a:spcPct val="115000"/>
              </a:lnSpc>
              <a:spcAft>
                <a:spcPts val="1000"/>
              </a:spcAft>
              <a:buClr>
                <a:srgbClr val="92D050"/>
              </a:buClr>
              <a:buSzPct val="50000"/>
              <a:buFont typeface="Wingdings" panose="05000000000000000000" pitchFamily="2" charset="2"/>
              <a:buChar char="q"/>
              <a:tabLst>
                <a:tab pos="457200" algn="l"/>
              </a:tabLst>
            </a:pPr>
            <a:r>
              <a:rPr lang="en-IN" sz="12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To achieve the objective of the project is first to train a machine learning algorithm on the dataset to successfully predict fraudulent transactions</a:t>
            </a:r>
            <a:endParaRPr lang="en-IN" sz="12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15000"/>
              </a:lnSpc>
              <a:spcAft>
                <a:spcPts val="1000"/>
              </a:spcAft>
              <a:buClr>
                <a:srgbClr val="92D050"/>
              </a:buClr>
              <a:buSzPct val="50000"/>
              <a:buFont typeface="Wingdings" panose="05000000000000000000" pitchFamily="2" charset="2"/>
              <a:buChar char="q"/>
              <a:tabLst>
                <a:tab pos="457200" algn="l"/>
              </a:tabLst>
            </a:pPr>
            <a:r>
              <a:rPr lang="en-IN" sz="12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Data Understanding- all feature/variables and data types</a:t>
            </a:r>
            <a:endParaRPr lang="en-IN" sz="12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15000"/>
              </a:lnSpc>
              <a:spcAft>
                <a:spcPts val="1000"/>
              </a:spcAft>
              <a:buClr>
                <a:srgbClr val="92D050"/>
              </a:buClr>
              <a:buSzPct val="50000"/>
              <a:buFont typeface="Wingdings" panose="05000000000000000000" pitchFamily="2" charset="2"/>
              <a:buChar char="q"/>
              <a:tabLst>
                <a:tab pos="457200" algn="l"/>
              </a:tabLst>
            </a:pPr>
            <a:r>
              <a:rPr lang="en-IN" sz="12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Performing the EDA (exploratory data analysis)- pre-process the dataset, briefly exploring features &amp; engineering new features where possible</a:t>
            </a:r>
            <a:endParaRPr lang="en-IN" sz="12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15000"/>
              </a:lnSpc>
              <a:spcAft>
                <a:spcPts val="1000"/>
              </a:spcAft>
              <a:buClr>
                <a:srgbClr val="92D050"/>
              </a:buClr>
              <a:buSzPct val="50000"/>
              <a:buFont typeface="Wingdings" panose="05000000000000000000" pitchFamily="2" charset="2"/>
              <a:buChar char="q"/>
              <a:tabLst>
                <a:tab pos="457200" algn="l"/>
              </a:tabLst>
            </a:pPr>
            <a:r>
              <a:rPr lang="en-IN" sz="12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Build the most effective </a:t>
            </a:r>
            <a:r>
              <a:rPr lang="en-IN" sz="1200" dirty="0">
                <a:solidFill>
                  <a:schemeClr val="accent1">
                    <a:lumMod val="50000"/>
                  </a:schemeClr>
                </a:solidFill>
                <a:effectLst/>
                <a:latin typeface="Cambria" panose="02040503050406030204" pitchFamily="18" charset="0"/>
                <a:ea typeface="Cambria" panose="02040503050406030204" pitchFamily="18" charset="0"/>
                <a:cs typeface="Courier New" panose="02070309020205020404" pitchFamily="49" charset="0"/>
              </a:rPr>
              <a:t>ML model to detect the frauds</a:t>
            </a:r>
            <a:endParaRPr lang="en-IN" sz="12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15000"/>
              </a:lnSpc>
              <a:spcAft>
                <a:spcPts val="1000"/>
              </a:spcAft>
              <a:buClr>
                <a:srgbClr val="92D050"/>
              </a:buClr>
              <a:buSzPct val="50000"/>
              <a:buFont typeface="Wingdings" panose="05000000000000000000" pitchFamily="2" charset="2"/>
              <a:buChar char="q"/>
              <a:tabLst>
                <a:tab pos="457200" algn="l"/>
              </a:tabLst>
            </a:pPr>
            <a:r>
              <a:rPr lang="en-IN" sz="12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Select an optimal cut-off for the model </a:t>
            </a:r>
            <a:endParaRPr lang="en-IN" sz="12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pPr marL="342900" lvl="0" indent="-342900">
              <a:lnSpc>
                <a:spcPct val="115000"/>
              </a:lnSpc>
              <a:spcAft>
                <a:spcPts val="1000"/>
              </a:spcAft>
              <a:buClr>
                <a:srgbClr val="92D050"/>
              </a:buClr>
              <a:buSzPct val="50000"/>
              <a:buFont typeface="Wingdings" panose="05000000000000000000" pitchFamily="2" charset="2"/>
              <a:buChar char="q"/>
              <a:tabLst>
                <a:tab pos="457200" algn="l"/>
              </a:tabLst>
            </a:pPr>
            <a:r>
              <a:rPr lang="en-IN" sz="1200" dirty="0">
                <a:solidFill>
                  <a:schemeClr val="accent1">
                    <a:lumMod val="50000"/>
                  </a:schemeClr>
                </a:solidFill>
                <a:effectLst/>
                <a:latin typeface="Cambria" panose="02040503050406030204" pitchFamily="18" charset="0"/>
                <a:ea typeface="Cambria" panose="02040503050406030204" pitchFamily="18" charset="0"/>
                <a:cs typeface="Arial" panose="020B0604020202020204" pitchFamily="34" charset="0"/>
              </a:rPr>
              <a:t>Estimate the business impact and potential savings</a:t>
            </a:r>
            <a:endParaRPr lang="en-IN" sz="12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endParaRPr>
          </a:p>
          <a:p>
            <a:r>
              <a:rPr lang="en-IN" b="1" u="sng" dirty="0">
                <a:solidFill>
                  <a:schemeClr val="accent1">
                    <a:lumMod val="50000"/>
                  </a:schemeClr>
                </a:solidFill>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173267622"/>
      </p:ext>
    </p:extLst>
  </p:cSld>
  <p:clrMapOvr>
    <a:masterClrMapping/>
  </p:clrMapOvr>
  <mc:AlternateContent xmlns:mc="http://schemas.openxmlformats.org/markup-compatibility/2006" xmlns:p14="http://schemas.microsoft.com/office/powerpoint/2010/main">
    <mc:Choice Requires="p14">
      <p:transition spd="slow" p14:dur="2000" advTm="40342"/>
    </mc:Choice>
    <mc:Fallback xmlns="">
      <p:transition spd="slow" advTm="4034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75E473-B129-69FC-4AE6-96D98077FD87}"/>
              </a:ext>
            </a:extLst>
          </p:cNvPr>
          <p:cNvSpPr txBox="1">
            <a:spLocks/>
          </p:cNvSpPr>
          <p:nvPr/>
        </p:nvSpPr>
        <p:spPr>
          <a:xfrm>
            <a:off x="524435" y="-26894"/>
            <a:ext cx="10515600" cy="1084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accent1">
                    <a:lumMod val="50000"/>
                  </a:schemeClr>
                </a:solidFill>
                <a:latin typeface="Cambria" panose="02040503050406030204" pitchFamily="18" charset="0"/>
                <a:ea typeface="Cambria" panose="02040503050406030204" pitchFamily="18" charset="0"/>
              </a:rPr>
              <a:t>Key Insights: </a:t>
            </a:r>
            <a:r>
              <a:rPr lang="en-IN" sz="2500" dirty="0">
                <a:solidFill>
                  <a:schemeClr val="accent1">
                    <a:lumMod val="50000"/>
                  </a:schemeClr>
                </a:solidFill>
                <a:latin typeface="Cambria" panose="02040503050406030204" pitchFamily="18" charset="0"/>
                <a:ea typeface="Cambria" panose="02040503050406030204" pitchFamily="18" charset="0"/>
              </a:rPr>
              <a:t>Data Analysis</a:t>
            </a:r>
          </a:p>
        </p:txBody>
      </p:sp>
      <p:cxnSp>
        <p:nvCxnSpPr>
          <p:cNvPr id="4" name="Straight Connector 3">
            <a:extLst>
              <a:ext uri="{FF2B5EF4-FFF2-40B4-BE49-F238E27FC236}">
                <a16:creationId xmlns:a16="http://schemas.microsoft.com/office/drawing/2014/main" id="{B9009C73-8D01-D175-9EC4-73761E5E26B1}"/>
              </a:ext>
            </a:extLst>
          </p:cNvPr>
          <p:cNvCxnSpPr/>
          <p:nvPr/>
        </p:nvCxnSpPr>
        <p:spPr>
          <a:xfrm>
            <a:off x="573736" y="788883"/>
            <a:ext cx="1043491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149F81BF-1333-48A0-707B-F65614176596}"/>
              </a:ext>
            </a:extLst>
          </p:cNvPr>
          <p:cNvSpPr txBox="1"/>
          <p:nvPr/>
        </p:nvSpPr>
        <p:spPr>
          <a:xfrm>
            <a:off x="573736" y="959224"/>
            <a:ext cx="3325911" cy="1661993"/>
          </a:xfrm>
          <a:prstGeom prst="rect">
            <a:avLst/>
          </a:prstGeom>
          <a:noFill/>
        </p:spPr>
        <p:txBody>
          <a:bodyPr wrap="square" rtlCol="0">
            <a:spAutoFit/>
          </a:bodyPr>
          <a:lstStyle/>
          <a:p>
            <a:pPr marL="285750" indent="-285750">
              <a:buClr>
                <a:srgbClr val="92D050"/>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Fraud &amp; no_fraud ratio:</a:t>
            </a:r>
          </a:p>
          <a:p>
            <a:pPr>
              <a:buClr>
                <a:srgbClr val="92D050"/>
              </a:buClr>
            </a:pPr>
            <a:endParaRPr lang="en-IN" dirty="0">
              <a:solidFill>
                <a:schemeClr val="accent1">
                  <a:lumMod val="50000"/>
                </a:schemeClr>
              </a:solidFill>
              <a:latin typeface="Cambria" panose="02040503050406030204" pitchFamily="18" charset="0"/>
              <a:ea typeface="Cambria" panose="02040503050406030204" pitchFamily="18" charset="0"/>
            </a:endParaRPr>
          </a:p>
          <a:p>
            <a:pPr marL="171450" indent="-171450" algn="ctr">
              <a:buClr>
                <a:srgbClr val="92D050"/>
              </a:buClr>
              <a:buSzPct val="50000"/>
              <a:buFont typeface="Wingdings" panose="05000000000000000000" pitchFamily="2" charset="2"/>
              <a:buChar char="q"/>
            </a:pPr>
            <a:r>
              <a:rPr lang="en-IN" sz="1200" dirty="0">
                <a:solidFill>
                  <a:schemeClr val="accent1">
                    <a:lumMod val="50000"/>
                  </a:schemeClr>
                </a:solidFill>
                <a:latin typeface="Cambria" panose="02040503050406030204" pitchFamily="18" charset="0"/>
                <a:ea typeface="Cambria" panose="02040503050406030204" pitchFamily="18" charset="0"/>
              </a:rPr>
              <a:t> 99.4% of the data are valid or non fraudulent transactions and only 0.6% are fraudulent. </a:t>
            </a:r>
          </a:p>
          <a:p>
            <a:pPr>
              <a:buClr>
                <a:srgbClr val="92D050"/>
              </a:buClr>
            </a:pPr>
            <a:endParaRPr lang="en-IN" sz="1200" dirty="0">
              <a:latin typeface="Cambria" panose="02040503050406030204" pitchFamily="18" charset="0"/>
              <a:ea typeface="Cambria" panose="02040503050406030204" pitchFamily="18" charset="0"/>
            </a:endParaRPr>
          </a:p>
          <a:p>
            <a:pPr>
              <a:buClr>
                <a:srgbClr val="92D050"/>
              </a:buClr>
            </a:pPr>
            <a:endParaRPr lang="en-IN" sz="1200" dirty="0">
              <a:latin typeface="Cambria" panose="02040503050406030204" pitchFamily="18" charset="0"/>
              <a:ea typeface="Cambria" panose="02040503050406030204" pitchFamily="18" charset="0"/>
            </a:endParaRPr>
          </a:p>
          <a:p>
            <a:pPr>
              <a:buClr>
                <a:srgbClr val="92D050"/>
              </a:buClr>
            </a:pPr>
            <a:endParaRPr lang="en-IN"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4A5BB79D-AA4F-BAEE-8607-4EC023167120}"/>
              </a:ext>
            </a:extLst>
          </p:cNvPr>
          <p:cNvPicPr>
            <a:picLocks noChangeAspect="1"/>
          </p:cNvPicPr>
          <p:nvPr/>
        </p:nvPicPr>
        <p:blipFill rotWithShape="1">
          <a:blip r:embed="rId2"/>
          <a:srcRect l="6302" r="3790" b="1535"/>
          <a:stretch/>
        </p:blipFill>
        <p:spPr>
          <a:xfrm>
            <a:off x="268940" y="2060857"/>
            <a:ext cx="3836895" cy="2941450"/>
          </a:xfrm>
          <a:prstGeom prst="rect">
            <a:avLst/>
          </a:prstGeom>
        </p:spPr>
      </p:pic>
      <p:sp>
        <p:nvSpPr>
          <p:cNvPr id="9" name="Arrow: Down 8">
            <a:extLst>
              <a:ext uri="{FF2B5EF4-FFF2-40B4-BE49-F238E27FC236}">
                <a16:creationId xmlns:a16="http://schemas.microsoft.com/office/drawing/2014/main" id="{CECED800-A2CE-B677-1AA3-1F4550FC5222}"/>
              </a:ext>
            </a:extLst>
          </p:cNvPr>
          <p:cNvSpPr/>
          <p:nvPr/>
        </p:nvSpPr>
        <p:spPr>
          <a:xfrm>
            <a:off x="2084291" y="5127812"/>
            <a:ext cx="228603" cy="573741"/>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50000"/>
                </a:schemeClr>
              </a:solidFill>
            </a:endParaRPr>
          </a:p>
        </p:txBody>
      </p:sp>
      <p:sp>
        <p:nvSpPr>
          <p:cNvPr id="10" name="TextBox 9">
            <a:extLst>
              <a:ext uri="{FF2B5EF4-FFF2-40B4-BE49-F238E27FC236}">
                <a16:creationId xmlns:a16="http://schemas.microsoft.com/office/drawing/2014/main" id="{26C47E14-1D1B-C4BD-0224-04E6695942D2}"/>
              </a:ext>
            </a:extLst>
          </p:cNvPr>
          <p:cNvSpPr txBox="1"/>
          <p:nvPr/>
        </p:nvSpPr>
        <p:spPr>
          <a:xfrm>
            <a:off x="744071" y="5701553"/>
            <a:ext cx="3048000" cy="369332"/>
          </a:xfrm>
          <a:prstGeom prst="rect">
            <a:avLst/>
          </a:prstGeom>
          <a:noFill/>
        </p:spPr>
        <p:txBody>
          <a:bodyPr wrap="square" rtlCol="0">
            <a:spAutoFit/>
          </a:bodyPr>
          <a:lstStyle/>
          <a:p>
            <a:pPr algn="ctr"/>
            <a:r>
              <a:rPr lang="en-IN" dirty="0">
                <a:solidFill>
                  <a:schemeClr val="accent1">
                    <a:lumMod val="50000"/>
                  </a:schemeClr>
                </a:solidFill>
                <a:latin typeface="Cambria" panose="02040503050406030204" pitchFamily="18" charset="0"/>
                <a:ea typeface="Cambria" panose="02040503050406030204" pitchFamily="18" charset="0"/>
              </a:rPr>
              <a:t>Data is highly Imbalanced</a:t>
            </a:r>
          </a:p>
        </p:txBody>
      </p:sp>
      <p:cxnSp>
        <p:nvCxnSpPr>
          <p:cNvPr id="17" name="Straight Connector 16">
            <a:extLst>
              <a:ext uri="{FF2B5EF4-FFF2-40B4-BE49-F238E27FC236}">
                <a16:creationId xmlns:a16="http://schemas.microsoft.com/office/drawing/2014/main" id="{1BE98D4B-A20A-F691-3506-7189B94153E9}"/>
              </a:ext>
            </a:extLst>
          </p:cNvPr>
          <p:cNvCxnSpPr>
            <a:cxnSpLocks/>
          </p:cNvCxnSpPr>
          <p:nvPr/>
        </p:nvCxnSpPr>
        <p:spPr>
          <a:xfrm>
            <a:off x="4078941" y="959224"/>
            <a:ext cx="0" cy="5396752"/>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859356-AD3A-49A9-9A5D-D5BB1BBCB55C}"/>
              </a:ext>
            </a:extLst>
          </p:cNvPr>
          <p:cNvSpPr txBox="1"/>
          <p:nvPr/>
        </p:nvSpPr>
        <p:spPr>
          <a:xfrm>
            <a:off x="4233577" y="948422"/>
            <a:ext cx="3325911" cy="1846659"/>
          </a:xfrm>
          <a:prstGeom prst="rect">
            <a:avLst/>
          </a:prstGeom>
          <a:noFill/>
        </p:spPr>
        <p:txBody>
          <a:bodyPr wrap="square" rtlCol="0">
            <a:spAutoFit/>
          </a:bodyPr>
          <a:lstStyle/>
          <a:p>
            <a:pPr marL="285750" indent="-285750" algn="ctr">
              <a:buClr>
                <a:srgbClr val="92D050"/>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Distribution of transactions by Time:</a:t>
            </a:r>
          </a:p>
          <a:p>
            <a:pPr marL="171450" indent="-171450" algn="ctr">
              <a:buClr>
                <a:srgbClr val="92D050"/>
              </a:buClr>
              <a:buSzPct val="50000"/>
              <a:buFont typeface="Wingdings" panose="05000000000000000000" pitchFamily="2" charset="2"/>
              <a:buChar char="q"/>
            </a:pPr>
            <a:endParaRPr lang="en-IN" sz="1200" dirty="0">
              <a:solidFill>
                <a:schemeClr val="accent1">
                  <a:lumMod val="50000"/>
                </a:schemeClr>
              </a:solidFill>
              <a:latin typeface="Cambria" panose="02040503050406030204" pitchFamily="18" charset="0"/>
              <a:ea typeface="Cambria" panose="02040503050406030204" pitchFamily="18" charset="0"/>
            </a:endParaRPr>
          </a:p>
          <a:p>
            <a:pPr marL="171450" indent="-171450" algn="ctr">
              <a:buClr>
                <a:srgbClr val="92D050"/>
              </a:buClr>
              <a:buSzPct val="50000"/>
              <a:buFont typeface="Wingdings" panose="05000000000000000000" pitchFamily="2" charset="2"/>
              <a:buChar char="q"/>
            </a:pPr>
            <a:r>
              <a:rPr lang="en-IN" sz="1200" dirty="0">
                <a:solidFill>
                  <a:schemeClr val="accent1">
                    <a:lumMod val="50000"/>
                  </a:schemeClr>
                </a:solidFill>
                <a:latin typeface="Cambria" panose="02040503050406030204" pitchFamily="18" charset="0"/>
                <a:ea typeface="Cambria" panose="02040503050406030204" pitchFamily="18" charset="0"/>
              </a:rPr>
              <a:t>The fraud transactions occur more between 9 PM to 2 AM at night.</a:t>
            </a:r>
          </a:p>
          <a:p>
            <a:pPr>
              <a:buClr>
                <a:srgbClr val="92D050"/>
              </a:buClr>
            </a:pPr>
            <a:endParaRPr lang="en-IN" sz="1200" dirty="0">
              <a:latin typeface="Cambria" panose="02040503050406030204" pitchFamily="18" charset="0"/>
              <a:ea typeface="Cambria" panose="02040503050406030204" pitchFamily="18" charset="0"/>
            </a:endParaRPr>
          </a:p>
          <a:p>
            <a:pPr>
              <a:buClr>
                <a:srgbClr val="92D050"/>
              </a:buClr>
            </a:pPr>
            <a:endParaRPr lang="en-IN" sz="1200" dirty="0">
              <a:latin typeface="Cambria" panose="02040503050406030204" pitchFamily="18" charset="0"/>
              <a:ea typeface="Cambria" panose="02040503050406030204" pitchFamily="18" charset="0"/>
            </a:endParaRPr>
          </a:p>
          <a:p>
            <a:pPr>
              <a:buClr>
                <a:srgbClr val="92D050"/>
              </a:buClr>
            </a:pPr>
            <a:endParaRPr lang="en-IN" dirty="0">
              <a:latin typeface="Cambria" panose="02040503050406030204" pitchFamily="18" charset="0"/>
              <a:ea typeface="Cambria" panose="02040503050406030204" pitchFamily="18" charset="0"/>
            </a:endParaRPr>
          </a:p>
        </p:txBody>
      </p:sp>
      <p:pic>
        <p:nvPicPr>
          <p:cNvPr id="20" name="Picture 19">
            <a:extLst>
              <a:ext uri="{FF2B5EF4-FFF2-40B4-BE49-F238E27FC236}">
                <a16:creationId xmlns:a16="http://schemas.microsoft.com/office/drawing/2014/main" id="{0A086A99-1C89-4ED9-5E20-CE00EBF72EFF}"/>
              </a:ext>
            </a:extLst>
          </p:cNvPr>
          <p:cNvPicPr>
            <a:picLocks noChangeAspect="1"/>
          </p:cNvPicPr>
          <p:nvPr/>
        </p:nvPicPr>
        <p:blipFill>
          <a:blip r:embed="rId3"/>
          <a:stretch>
            <a:fillRect/>
          </a:stretch>
        </p:blipFill>
        <p:spPr>
          <a:xfrm>
            <a:off x="4105835" y="2437956"/>
            <a:ext cx="4213412" cy="3138091"/>
          </a:xfrm>
          <a:prstGeom prst="rect">
            <a:avLst/>
          </a:prstGeom>
        </p:spPr>
      </p:pic>
      <p:cxnSp>
        <p:nvCxnSpPr>
          <p:cNvPr id="22" name="Straight Connector 21">
            <a:extLst>
              <a:ext uri="{FF2B5EF4-FFF2-40B4-BE49-F238E27FC236}">
                <a16:creationId xmlns:a16="http://schemas.microsoft.com/office/drawing/2014/main" id="{977CAA8D-6689-2AD7-274F-D2D703788064}"/>
              </a:ext>
            </a:extLst>
          </p:cNvPr>
          <p:cNvCxnSpPr>
            <a:cxnSpLocks/>
          </p:cNvCxnSpPr>
          <p:nvPr/>
        </p:nvCxnSpPr>
        <p:spPr>
          <a:xfrm>
            <a:off x="8328212" y="948422"/>
            <a:ext cx="0" cy="540755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89F89E-22ED-A3C6-E792-5E9AEBF416D9}"/>
              </a:ext>
            </a:extLst>
          </p:cNvPr>
          <p:cNvSpPr txBox="1"/>
          <p:nvPr/>
        </p:nvSpPr>
        <p:spPr>
          <a:xfrm>
            <a:off x="8292353" y="959224"/>
            <a:ext cx="3325911" cy="2030299"/>
          </a:xfrm>
          <a:prstGeom prst="rect">
            <a:avLst/>
          </a:prstGeom>
          <a:noFill/>
        </p:spPr>
        <p:txBody>
          <a:bodyPr wrap="square" rtlCol="0">
            <a:spAutoFit/>
          </a:bodyPr>
          <a:lstStyle/>
          <a:p>
            <a:pPr marL="285750" indent="-285750" algn="ctr">
              <a:buClr>
                <a:srgbClr val="92D050"/>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Distribution of Amount with Fraud Transactions only:</a:t>
            </a:r>
          </a:p>
          <a:p>
            <a:pPr marL="171450" indent="-171450" algn="ctr">
              <a:buClr>
                <a:srgbClr val="92D050"/>
              </a:buClr>
              <a:buSzPct val="50000"/>
              <a:buFont typeface="Wingdings" panose="05000000000000000000" pitchFamily="2" charset="2"/>
              <a:buChar char="q"/>
            </a:pPr>
            <a:endParaRPr lang="en-IN" sz="1200" dirty="0">
              <a:solidFill>
                <a:schemeClr val="accent1">
                  <a:lumMod val="50000"/>
                </a:schemeClr>
              </a:solidFill>
              <a:latin typeface="Cambria" panose="02040503050406030204" pitchFamily="18" charset="0"/>
              <a:ea typeface="Cambria" panose="02040503050406030204" pitchFamily="18" charset="0"/>
            </a:endParaRPr>
          </a:p>
          <a:p>
            <a:pPr marL="628650" lvl="2" indent="-171450">
              <a:lnSpc>
                <a:spcPct val="115000"/>
              </a:lnSpc>
              <a:spcAft>
                <a:spcPts val="1000"/>
              </a:spcAft>
              <a:buClr>
                <a:srgbClr val="92D050"/>
              </a:buClr>
              <a:buSzPct val="50000"/>
              <a:buFont typeface="Wingdings" panose="05000000000000000000" pitchFamily="2" charset="2"/>
              <a:buChar char="q"/>
            </a:pPr>
            <a:r>
              <a:rPr lang="en-IN" sz="1200" dirty="0">
                <a:solidFill>
                  <a:schemeClr val="accent1">
                    <a:lumMod val="50000"/>
                  </a:schemeClr>
                </a:solidFill>
                <a:latin typeface="Cambria" panose="02040503050406030204" pitchFamily="18" charset="0"/>
                <a:ea typeface="Cambria" panose="02040503050406030204" pitchFamily="18" charset="0"/>
              </a:rPr>
              <a:t>The Fraudulent transactions are normally of lower amount</a:t>
            </a:r>
          </a:p>
          <a:p>
            <a:pPr algn="ctr">
              <a:buClr>
                <a:srgbClr val="92D050"/>
              </a:buClr>
            </a:pPr>
            <a:endParaRPr lang="en-IN" sz="1200" dirty="0">
              <a:latin typeface="Cambria" panose="02040503050406030204" pitchFamily="18" charset="0"/>
              <a:ea typeface="Cambria" panose="02040503050406030204" pitchFamily="18" charset="0"/>
            </a:endParaRPr>
          </a:p>
          <a:p>
            <a:pPr algn="ctr">
              <a:buClr>
                <a:srgbClr val="92D050"/>
              </a:buClr>
            </a:pPr>
            <a:endParaRPr lang="en-IN" sz="1200" dirty="0">
              <a:latin typeface="Cambria" panose="02040503050406030204" pitchFamily="18" charset="0"/>
              <a:ea typeface="Cambria" panose="02040503050406030204" pitchFamily="18" charset="0"/>
            </a:endParaRPr>
          </a:p>
          <a:p>
            <a:pPr>
              <a:buClr>
                <a:srgbClr val="92D050"/>
              </a:buClr>
            </a:pPr>
            <a:endParaRPr lang="en-IN" dirty="0">
              <a:latin typeface="Cambria" panose="02040503050406030204" pitchFamily="18" charset="0"/>
              <a:ea typeface="Cambria" panose="02040503050406030204" pitchFamily="18" charset="0"/>
            </a:endParaRPr>
          </a:p>
        </p:txBody>
      </p:sp>
      <p:pic>
        <p:nvPicPr>
          <p:cNvPr id="27" name="Picture 26">
            <a:extLst>
              <a:ext uri="{FF2B5EF4-FFF2-40B4-BE49-F238E27FC236}">
                <a16:creationId xmlns:a16="http://schemas.microsoft.com/office/drawing/2014/main" id="{515191E9-3BEC-C76E-442D-AE3A873C8513}"/>
              </a:ext>
            </a:extLst>
          </p:cNvPr>
          <p:cNvPicPr>
            <a:picLocks noChangeAspect="1"/>
          </p:cNvPicPr>
          <p:nvPr/>
        </p:nvPicPr>
        <p:blipFill rotWithShape="1">
          <a:blip r:embed="rId4"/>
          <a:srcRect r="1768"/>
          <a:stretch/>
        </p:blipFill>
        <p:spPr>
          <a:xfrm>
            <a:off x="8416499" y="2457489"/>
            <a:ext cx="3611887" cy="2329663"/>
          </a:xfrm>
          <a:prstGeom prst="rect">
            <a:avLst/>
          </a:prstGeom>
        </p:spPr>
      </p:pic>
      <p:sp>
        <p:nvSpPr>
          <p:cNvPr id="29" name="TextBox 28">
            <a:extLst>
              <a:ext uri="{FF2B5EF4-FFF2-40B4-BE49-F238E27FC236}">
                <a16:creationId xmlns:a16="http://schemas.microsoft.com/office/drawing/2014/main" id="{97D8F9C1-893E-052B-C547-67CDCDD9CC6D}"/>
              </a:ext>
            </a:extLst>
          </p:cNvPr>
          <p:cNvSpPr txBox="1"/>
          <p:nvPr/>
        </p:nvSpPr>
        <p:spPr>
          <a:xfrm>
            <a:off x="8416499" y="5002307"/>
            <a:ext cx="3611887" cy="498983"/>
          </a:xfrm>
          <a:prstGeom prst="rect">
            <a:avLst/>
          </a:prstGeom>
          <a:noFill/>
        </p:spPr>
        <p:txBody>
          <a:bodyPr wrap="square">
            <a:spAutoFit/>
          </a:bodyPr>
          <a:lstStyle/>
          <a:p>
            <a:pPr marL="171450" lvl="1" indent="-171450" algn="ctr">
              <a:lnSpc>
                <a:spcPct val="115000"/>
              </a:lnSpc>
              <a:spcAft>
                <a:spcPts val="1000"/>
              </a:spcAft>
              <a:buClr>
                <a:srgbClr val="92D050"/>
              </a:buClr>
              <a:buSzPct val="50000"/>
              <a:buFont typeface="Wingdings" panose="05000000000000000000" pitchFamily="2" charset="2"/>
              <a:buChar char="q"/>
            </a:pPr>
            <a:r>
              <a:rPr lang="en-IN" sz="1200" dirty="0">
                <a:solidFill>
                  <a:schemeClr val="accent1">
                    <a:lumMod val="50000"/>
                  </a:schemeClr>
                </a:solidFill>
                <a:effectLst/>
                <a:latin typeface="Cambria" panose="02040503050406030204" pitchFamily="18" charset="0"/>
                <a:ea typeface="Cambria" panose="02040503050406030204" pitchFamily="18" charset="0"/>
                <a:cs typeface="Mangal" panose="02040503050203030202" pitchFamily="18" charset="0"/>
              </a:rPr>
              <a:t>I</a:t>
            </a:r>
            <a:r>
              <a:rPr lang="en-IN" sz="1200" dirty="0">
                <a:solidFill>
                  <a:schemeClr val="accent1">
                    <a:lumMod val="50000"/>
                  </a:schemeClr>
                </a:solidFill>
                <a:effectLst/>
                <a:latin typeface="Cambria" panose="02040503050406030204" pitchFamily="18" charset="0"/>
                <a:ea typeface="Calibri" panose="020F0502020204030204" pitchFamily="34" charset="0"/>
                <a:cs typeface="Mangal" panose="02040503050203030202" pitchFamily="18" charset="0"/>
              </a:rPr>
              <a:t>t can be inferred that the amount is spread between 259 to approx. 800 with mean at 500.</a:t>
            </a:r>
            <a:endParaRPr lang="en-IN" sz="1200" dirty="0">
              <a:solidFill>
                <a:schemeClr val="accent1">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5497376"/>
      </p:ext>
    </p:extLst>
  </p:cSld>
  <p:clrMapOvr>
    <a:masterClrMapping/>
  </p:clrMapOvr>
  <mc:AlternateContent xmlns:mc="http://schemas.openxmlformats.org/markup-compatibility/2006" xmlns:p14="http://schemas.microsoft.com/office/powerpoint/2010/main">
    <mc:Choice Requires="p14">
      <p:transition spd="slow" p14:dur="2000" advTm="61008"/>
    </mc:Choice>
    <mc:Fallback xmlns="">
      <p:transition spd="slow" advTm="610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75E473-B129-69FC-4AE6-96D98077FD87}"/>
              </a:ext>
            </a:extLst>
          </p:cNvPr>
          <p:cNvSpPr txBox="1">
            <a:spLocks/>
          </p:cNvSpPr>
          <p:nvPr/>
        </p:nvSpPr>
        <p:spPr>
          <a:xfrm>
            <a:off x="524435" y="-26894"/>
            <a:ext cx="10515600" cy="1084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accent1">
                    <a:lumMod val="50000"/>
                  </a:schemeClr>
                </a:solidFill>
                <a:latin typeface="Cambria" panose="02040503050406030204" pitchFamily="18" charset="0"/>
                <a:ea typeface="Cambria" panose="02040503050406030204" pitchFamily="18" charset="0"/>
              </a:rPr>
              <a:t>Models: ML Algorithms</a:t>
            </a:r>
          </a:p>
        </p:txBody>
      </p:sp>
      <p:cxnSp>
        <p:nvCxnSpPr>
          <p:cNvPr id="4" name="Straight Connector 3">
            <a:extLst>
              <a:ext uri="{FF2B5EF4-FFF2-40B4-BE49-F238E27FC236}">
                <a16:creationId xmlns:a16="http://schemas.microsoft.com/office/drawing/2014/main" id="{B9009C73-8D01-D175-9EC4-73761E5E26B1}"/>
              </a:ext>
            </a:extLst>
          </p:cNvPr>
          <p:cNvCxnSpPr/>
          <p:nvPr/>
        </p:nvCxnSpPr>
        <p:spPr>
          <a:xfrm>
            <a:off x="573736" y="788883"/>
            <a:ext cx="1043491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5B17A586-2525-BD99-8658-1E25330B69A6}"/>
              </a:ext>
            </a:extLst>
          </p:cNvPr>
          <p:cNvSpPr txBox="1"/>
          <p:nvPr/>
        </p:nvSpPr>
        <p:spPr>
          <a:xfrm>
            <a:off x="524435" y="959224"/>
            <a:ext cx="10484219" cy="553998"/>
          </a:xfrm>
          <a:prstGeom prst="rect">
            <a:avLst/>
          </a:prstGeom>
          <a:noFill/>
        </p:spPr>
        <p:txBody>
          <a:bodyPr wrap="square" rtlCol="0">
            <a:spAutoFit/>
          </a:bodyPr>
          <a:lstStyle/>
          <a:p>
            <a:r>
              <a:rPr lang="en-IN" sz="1500" dirty="0">
                <a:solidFill>
                  <a:schemeClr val="accent1">
                    <a:lumMod val="50000"/>
                  </a:schemeClr>
                </a:solidFill>
                <a:latin typeface="Cambria" panose="02040503050406030204" pitchFamily="18" charset="0"/>
                <a:ea typeface="Cambria" panose="02040503050406030204" pitchFamily="18" charset="0"/>
              </a:rPr>
              <a:t>We have trained the data on 3 supervised ML algorithms which are used for classification and have compared the output to finalise the best model to recommend for deployment in the bank to prevent fraud cases, all 3 output are as follows:</a:t>
            </a:r>
          </a:p>
        </p:txBody>
      </p:sp>
      <p:sp>
        <p:nvSpPr>
          <p:cNvPr id="7" name="TextBox 6">
            <a:extLst>
              <a:ext uri="{FF2B5EF4-FFF2-40B4-BE49-F238E27FC236}">
                <a16:creationId xmlns:a16="http://schemas.microsoft.com/office/drawing/2014/main" id="{B337AE36-9C73-9BA5-4303-58FBB96AC438}"/>
              </a:ext>
            </a:extLst>
          </p:cNvPr>
          <p:cNvSpPr txBox="1"/>
          <p:nvPr/>
        </p:nvSpPr>
        <p:spPr>
          <a:xfrm>
            <a:off x="1129553" y="2043953"/>
            <a:ext cx="5235389" cy="1154162"/>
          </a:xfrm>
          <a:prstGeom prst="rect">
            <a:avLst/>
          </a:prstGeom>
          <a:noFill/>
        </p:spPr>
        <p:txBody>
          <a:bodyPr wrap="square" rtlCol="0">
            <a:spAutoFit/>
          </a:bodyPr>
          <a:lstStyle/>
          <a:p>
            <a:r>
              <a:rPr lang="en-IN" u="sng" dirty="0">
                <a:solidFill>
                  <a:schemeClr val="accent1">
                    <a:lumMod val="50000"/>
                  </a:schemeClr>
                </a:solidFill>
                <a:latin typeface="Cambria" panose="02040503050406030204" pitchFamily="18" charset="0"/>
                <a:ea typeface="Cambria" panose="02040503050406030204" pitchFamily="18" charset="0"/>
              </a:rPr>
              <a:t>Logistic Regression: </a:t>
            </a:r>
            <a:r>
              <a:rPr lang="en-IN" sz="1200" dirty="0">
                <a:solidFill>
                  <a:schemeClr val="accent1">
                    <a:lumMod val="50000"/>
                  </a:schemeClr>
                </a:solidFill>
                <a:latin typeface="Cambria" panose="02040503050406030204" pitchFamily="18" charset="0"/>
                <a:ea typeface="Cambria" panose="02040503050406030204" pitchFamily="18" charset="0"/>
              </a:rPr>
              <a:t>fitted using ROSE sampling</a:t>
            </a:r>
          </a:p>
          <a:p>
            <a:r>
              <a:rPr lang="en-IN" sz="1200" b="1" dirty="0">
                <a:solidFill>
                  <a:schemeClr val="accent1">
                    <a:lumMod val="50000"/>
                  </a:schemeClr>
                </a:solidFill>
                <a:latin typeface="Cambria" panose="02040503050406030204" pitchFamily="18" charset="0"/>
                <a:ea typeface="Cambria" panose="02040503050406030204" pitchFamily="18" charset="0"/>
              </a:rPr>
              <a:t>                                     </a:t>
            </a:r>
            <a:r>
              <a:rPr lang="en-IN" sz="1500" b="1" dirty="0">
                <a:solidFill>
                  <a:schemeClr val="accent1">
                    <a:lumMod val="50000"/>
                  </a:schemeClr>
                </a:solidFill>
                <a:latin typeface="Cambria" panose="02040503050406030204" pitchFamily="18" charset="0"/>
                <a:ea typeface="Cambria" panose="02040503050406030204" pitchFamily="18" charset="0"/>
              </a:rPr>
              <a:t>AUC : 0.954</a:t>
            </a:r>
          </a:p>
          <a:p>
            <a:endParaRPr lang="en-IN" sz="1200" b="1" dirty="0">
              <a:latin typeface="Cambria" panose="02040503050406030204" pitchFamily="18" charset="0"/>
              <a:ea typeface="Cambria" panose="02040503050406030204" pitchFamily="18" charset="0"/>
            </a:endParaRPr>
          </a:p>
          <a:p>
            <a:endParaRPr lang="en-IN" sz="1200" b="1" dirty="0">
              <a:latin typeface="Cambria" panose="02040503050406030204" pitchFamily="18" charset="0"/>
              <a:ea typeface="Cambria" panose="02040503050406030204" pitchFamily="18" charset="0"/>
            </a:endParaRPr>
          </a:p>
          <a:p>
            <a:endParaRPr lang="en-IN" sz="1200"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49105F44-F028-541E-F829-4874282FDCB9}"/>
              </a:ext>
            </a:extLst>
          </p:cNvPr>
          <p:cNvPicPr>
            <a:picLocks noChangeAspect="1"/>
          </p:cNvPicPr>
          <p:nvPr/>
        </p:nvPicPr>
        <p:blipFill>
          <a:blip r:embed="rId2"/>
          <a:stretch>
            <a:fillRect/>
          </a:stretch>
        </p:blipFill>
        <p:spPr>
          <a:xfrm>
            <a:off x="1129553" y="2672603"/>
            <a:ext cx="4095750" cy="704850"/>
          </a:xfrm>
          <a:prstGeom prst="rect">
            <a:avLst/>
          </a:prstGeom>
        </p:spPr>
      </p:pic>
      <p:sp>
        <p:nvSpPr>
          <p:cNvPr id="12" name="TextBox 11">
            <a:extLst>
              <a:ext uri="{FF2B5EF4-FFF2-40B4-BE49-F238E27FC236}">
                <a16:creationId xmlns:a16="http://schemas.microsoft.com/office/drawing/2014/main" id="{266E836D-165F-E903-040C-23D448AE5038}"/>
              </a:ext>
            </a:extLst>
          </p:cNvPr>
          <p:cNvSpPr txBox="1"/>
          <p:nvPr/>
        </p:nvSpPr>
        <p:spPr>
          <a:xfrm>
            <a:off x="4007222" y="4144574"/>
            <a:ext cx="5235389" cy="1154162"/>
          </a:xfrm>
          <a:prstGeom prst="rect">
            <a:avLst/>
          </a:prstGeom>
          <a:noFill/>
        </p:spPr>
        <p:txBody>
          <a:bodyPr wrap="square" rtlCol="0">
            <a:spAutoFit/>
          </a:bodyPr>
          <a:lstStyle/>
          <a:p>
            <a:r>
              <a:rPr lang="en-IN" u="sng" dirty="0">
                <a:solidFill>
                  <a:schemeClr val="accent1">
                    <a:lumMod val="50000"/>
                  </a:schemeClr>
                </a:solidFill>
                <a:latin typeface="Cambria" panose="02040503050406030204" pitchFamily="18" charset="0"/>
                <a:ea typeface="Cambria" panose="02040503050406030204" pitchFamily="18" charset="0"/>
              </a:rPr>
              <a:t>Decision Tree: </a:t>
            </a:r>
            <a:r>
              <a:rPr lang="en-IN" sz="1200" dirty="0">
                <a:solidFill>
                  <a:schemeClr val="accent1">
                    <a:lumMod val="50000"/>
                  </a:schemeClr>
                </a:solidFill>
                <a:latin typeface="Cambria" panose="02040503050406030204" pitchFamily="18" charset="0"/>
                <a:ea typeface="Cambria" panose="02040503050406030204" pitchFamily="18" charset="0"/>
              </a:rPr>
              <a:t>fitted using ROSE sampling</a:t>
            </a:r>
          </a:p>
          <a:p>
            <a:r>
              <a:rPr lang="en-IN" sz="1200" b="1" dirty="0">
                <a:solidFill>
                  <a:schemeClr val="accent1">
                    <a:lumMod val="50000"/>
                  </a:schemeClr>
                </a:solidFill>
                <a:latin typeface="Cambria" panose="02040503050406030204" pitchFamily="18" charset="0"/>
                <a:ea typeface="Cambria" panose="02040503050406030204" pitchFamily="18" charset="0"/>
              </a:rPr>
              <a:t>                                     </a:t>
            </a:r>
            <a:r>
              <a:rPr lang="en-IN" sz="1500" b="1" dirty="0">
                <a:solidFill>
                  <a:schemeClr val="accent1">
                    <a:lumMod val="50000"/>
                  </a:schemeClr>
                </a:solidFill>
                <a:latin typeface="Cambria" panose="02040503050406030204" pitchFamily="18" charset="0"/>
                <a:ea typeface="Cambria" panose="02040503050406030204" pitchFamily="18" charset="0"/>
              </a:rPr>
              <a:t>AUC : 0.9377</a:t>
            </a:r>
          </a:p>
          <a:p>
            <a:endParaRPr lang="en-IN" sz="1200" b="1" dirty="0">
              <a:latin typeface="Cambria" panose="02040503050406030204" pitchFamily="18" charset="0"/>
              <a:ea typeface="Cambria" panose="02040503050406030204" pitchFamily="18" charset="0"/>
            </a:endParaRPr>
          </a:p>
          <a:p>
            <a:endParaRPr lang="en-IN" sz="1200" b="1" dirty="0">
              <a:latin typeface="Cambria" panose="02040503050406030204" pitchFamily="18" charset="0"/>
              <a:ea typeface="Cambria" panose="02040503050406030204" pitchFamily="18" charset="0"/>
            </a:endParaRPr>
          </a:p>
          <a:p>
            <a:endParaRPr lang="en-IN" sz="1200"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7D88DF61-1442-D1A4-DEA3-EC5FB9F8F71A}"/>
              </a:ext>
            </a:extLst>
          </p:cNvPr>
          <p:cNvSpPr txBox="1"/>
          <p:nvPr/>
        </p:nvSpPr>
        <p:spPr>
          <a:xfrm>
            <a:off x="6624917" y="2043953"/>
            <a:ext cx="5235389" cy="1154162"/>
          </a:xfrm>
          <a:prstGeom prst="rect">
            <a:avLst/>
          </a:prstGeom>
          <a:noFill/>
        </p:spPr>
        <p:txBody>
          <a:bodyPr wrap="square" rtlCol="0">
            <a:spAutoFit/>
          </a:bodyPr>
          <a:lstStyle/>
          <a:p>
            <a:r>
              <a:rPr lang="en-IN" u="sng" dirty="0">
                <a:solidFill>
                  <a:schemeClr val="accent1">
                    <a:lumMod val="50000"/>
                  </a:schemeClr>
                </a:solidFill>
                <a:latin typeface="Cambria" panose="02040503050406030204" pitchFamily="18" charset="0"/>
                <a:ea typeface="Cambria" panose="02040503050406030204" pitchFamily="18" charset="0"/>
              </a:rPr>
              <a:t>Random Forest: </a:t>
            </a:r>
            <a:r>
              <a:rPr lang="en-IN" sz="1200" dirty="0">
                <a:solidFill>
                  <a:schemeClr val="accent1">
                    <a:lumMod val="50000"/>
                  </a:schemeClr>
                </a:solidFill>
                <a:latin typeface="Cambria" panose="02040503050406030204" pitchFamily="18" charset="0"/>
                <a:ea typeface="Cambria" panose="02040503050406030204" pitchFamily="18" charset="0"/>
              </a:rPr>
              <a:t>fitted using ROSE sampling</a:t>
            </a:r>
          </a:p>
          <a:p>
            <a:r>
              <a:rPr lang="en-IN" sz="1200" b="1" dirty="0">
                <a:solidFill>
                  <a:schemeClr val="accent1">
                    <a:lumMod val="50000"/>
                  </a:schemeClr>
                </a:solidFill>
                <a:latin typeface="Cambria" panose="02040503050406030204" pitchFamily="18" charset="0"/>
                <a:ea typeface="Cambria" panose="02040503050406030204" pitchFamily="18" charset="0"/>
              </a:rPr>
              <a:t>                                     </a:t>
            </a:r>
            <a:r>
              <a:rPr lang="en-IN" sz="1500" b="1" dirty="0">
                <a:solidFill>
                  <a:schemeClr val="accent1">
                    <a:lumMod val="50000"/>
                  </a:schemeClr>
                </a:solidFill>
                <a:latin typeface="Cambria" panose="02040503050406030204" pitchFamily="18" charset="0"/>
                <a:ea typeface="Cambria" panose="02040503050406030204" pitchFamily="18" charset="0"/>
              </a:rPr>
              <a:t>AUC : 0.9090</a:t>
            </a:r>
          </a:p>
          <a:p>
            <a:endParaRPr lang="en-IN" sz="1200" b="1" dirty="0">
              <a:latin typeface="Cambria" panose="02040503050406030204" pitchFamily="18" charset="0"/>
              <a:ea typeface="Cambria" panose="02040503050406030204" pitchFamily="18" charset="0"/>
            </a:endParaRPr>
          </a:p>
          <a:p>
            <a:endParaRPr lang="en-IN" sz="1200" b="1" dirty="0">
              <a:latin typeface="Cambria" panose="02040503050406030204" pitchFamily="18" charset="0"/>
              <a:ea typeface="Cambria" panose="02040503050406030204" pitchFamily="18" charset="0"/>
            </a:endParaRPr>
          </a:p>
          <a:p>
            <a:endParaRPr lang="en-IN" sz="1200" dirty="0">
              <a:latin typeface="Cambria" panose="02040503050406030204" pitchFamily="18" charset="0"/>
              <a:ea typeface="Cambria" panose="02040503050406030204" pitchFamily="18" charset="0"/>
            </a:endParaRPr>
          </a:p>
        </p:txBody>
      </p:sp>
      <p:pic>
        <p:nvPicPr>
          <p:cNvPr id="14" name="Picture 13">
            <a:extLst>
              <a:ext uri="{FF2B5EF4-FFF2-40B4-BE49-F238E27FC236}">
                <a16:creationId xmlns:a16="http://schemas.microsoft.com/office/drawing/2014/main" id="{97592913-4B8C-8EB2-00D2-DBEDF033BF8B}"/>
              </a:ext>
            </a:extLst>
          </p:cNvPr>
          <p:cNvPicPr>
            <a:picLocks noChangeAspect="1"/>
          </p:cNvPicPr>
          <p:nvPr/>
        </p:nvPicPr>
        <p:blipFill>
          <a:blip r:embed="rId3"/>
          <a:stretch>
            <a:fillRect/>
          </a:stretch>
        </p:blipFill>
        <p:spPr>
          <a:xfrm>
            <a:off x="3899646" y="4853267"/>
            <a:ext cx="4095750" cy="704850"/>
          </a:xfrm>
          <a:prstGeom prst="rect">
            <a:avLst/>
          </a:prstGeom>
        </p:spPr>
      </p:pic>
      <p:pic>
        <p:nvPicPr>
          <p:cNvPr id="16" name="Picture 15">
            <a:extLst>
              <a:ext uri="{FF2B5EF4-FFF2-40B4-BE49-F238E27FC236}">
                <a16:creationId xmlns:a16="http://schemas.microsoft.com/office/drawing/2014/main" id="{8903E59D-FC86-BA53-5ABE-BF4F0FF51352}"/>
              </a:ext>
            </a:extLst>
          </p:cNvPr>
          <p:cNvPicPr>
            <a:picLocks noChangeAspect="1"/>
          </p:cNvPicPr>
          <p:nvPr/>
        </p:nvPicPr>
        <p:blipFill>
          <a:blip r:embed="rId4"/>
          <a:stretch>
            <a:fillRect/>
          </a:stretch>
        </p:blipFill>
        <p:spPr>
          <a:xfrm>
            <a:off x="6633882" y="2675361"/>
            <a:ext cx="4095750" cy="704850"/>
          </a:xfrm>
          <a:prstGeom prst="rect">
            <a:avLst/>
          </a:prstGeom>
        </p:spPr>
      </p:pic>
    </p:spTree>
    <p:extLst>
      <p:ext uri="{BB962C8B-B14F-4D97-AF65-F5344CB8AC3E}">
        <p14:creationId xmlns:p14="http://schemas.microsoft.com/office/powerpoint/2010/main" val="4000560134"/>
      </p:ext>
    </p:extLst>
  </p:cSld>
  <p:clrMapOvr>
    <a:masterClrMapping/>
  </p:clrMapOvr>
  <mc:AlternateContent xmlns:mc="http://schemas.openxmlformats.org/markup-compatibility/2006" xmlns:p14="http://schemas.microsoft.com/office/powerpoint/2010/main">
    <mc:Choice Requires="p14">
      <p:transition spd="slow" p14:dur="2000" advTm="66720"/>
    </mc:Choice>
    <mc:Fallback xmlns="">
      <p:transition spd="slow" advTm="6672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75E473-B129-69FC-4AE6-96D98077FD87}"/>
              </a:ext>
            </a:extLst>
          </p:cNvPr>
          <p:cNvSpPr txBox="1">
            <a:spLocks/>
          </p:cNvSpPr>
          <p:nvPr/>
        </p:nvSpPr>
        <p:spPr>
          <a:xfrm>
            <a:off x="524435" y="-26894"/>
            <a:ext cx="10515600" cy="1084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accent1">
                    <a:lumMod val="50000"/>
                  </a:schemeClr>
                </a:solidFill>
                <a:latin typeface="Cambria" panose="02040503050406030204" pitchFamily="18" charset="0"/>
                <a:ea typeface="Cambria" panose="02040503050406030204" pitchFamily="18" charset="0"/>
              </a:rPr>
              <a:t>Business Impact: </a:t>
            </a:r>
            <a:r>
              <a:rPr lang="en-IN" sz="2500" dirty="0">
                <a:solidFill>
                  <a:schemeClr val="accent1">
                    <a:lumMod val="50000"/>
                  </a:schemeClr>
                </a:solidFill>
                <a:latin typeface="Cambria" panose="02040503050406030204" pitchFamily="18" charset="0"/>
                <a:ea typeface="Cambria" panose="02040503050406030204" pitchFamily="18" charset="0"/>
              </a:rPr>
              <a:t>Cost &amp; Benefit Analysis</a:t>
            </a:r>
          </a:p>
        </p:txBody>
      </p:sp>
      <p:cxnSp>
        <p:nvCxnSpPr>
          <p:cNvPr id="4" name="Straight Connector 3">
            <a:extLst>
              <a:ext uri="{FF2B5EF4-FFF2-40B4-BE49-F238E27FC236}">
                <a16:creationId xmlns:a16="http://schemas.microsoft.com/office/drawing/2014/main" id="{B9009C73-8D01-D175-9EC4-73761E5E26B1}"/>
              </a:ext>
            </a:extLst>
          </p:cNvPr>
          <p:cNvCxnSpPr/>
          <p:nvPr/>
        </p:nvCxnSpPr>
        <p:spPr>
          <a:xfrm>
            <a:off x="573736" y="788883"/>
            <a:ext cx="1043491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149F81BF-1333-48A0-707B-F65614176596}"/>
              </a:ext>
            </a:extLst>
          </p:cNvPr>
          <p:cNvSpPr txBox="1"/>
          <p:nvPr/>
        </p:nvSpPr>
        <p:spPr>
          <a:xfrm>
            <a:off x="308592" y="1419103"/>
            <a:ext cx="3607415" cy="923330"/>
          </a:xfrm>
          <a:prstGeom prst="rect">
            <a:avLst/>
          </a:prstGeom>
          <a:noFill/>
        </p:spPr>
        <p:txBody>
          <a:bodyPr wrap="square" rtlCol="0">
            <a:spAutoFit/>
          </a:bodyPr>
          <a:lstStyle/>
          <a:p>
            <a:pPr marL="285750" indent="-285750">
              <a:buClr>
                <a:srgbClr val="92D050"/>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Monthly Cost Incurred: </a:t>
            </a:r>
            <a:r>
              <a:rPr lang="en-IN" sz="1200" dirty="0">
                <a:solidFill>
                  <a:schemeClr val="accent1">
                    <a:lumMod val="50000"/>
                  </a:schemeClr>
                </a:solidFill>
                <a:latin typeface="Cambria" panose="02040503050406030204" pitchFamily="18" charset="0"/>
                <a:ea typeface="Cambria" panose="02040503050406030204" pitchFamily="18" charset="0"/>
              </a:rPr>
              <a:t>before model deployment the average monthly cost is $54508 which significantly drops to $2002 after deploying the Random Forest model on the data</a:t>
            </a:r>
          </a:p>
        </p:txBody>
      </p:sp>
      <p:cxnSp>
        <p:nvCxnSpPr>
          <p:cNvPr id="17" name="Straight Connector 16">
            <a:extLst>
              <a:ext uri="{FF2B5EF4-FFF2-40B4-BE49-F238E27FC236}">
                <a16:creationId xmlns:a16="http://schemas.microsoft.com/office/drawing/2014/main" id="{1BE98D4B-A20A-F691-3506-7189B94153E9}"/>
              </a:ext>
            </a:extLst>
          </p:cNvPr>
          <p:cNvCxnSpPr>
            <a:cxnSpLocks/>
          </p:cNvCxnSpPr>
          <p:nvPr/>
        </p:nvCxnSpPr>
        <p:spPr>
          <a:xfrm>
            <a:off x="4209274" y="1228165"/>
            <a:ext cx="56473" cy="467957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859356-AD3A-49A9-9A5D-D5BB1BBCB55C}"/>
              </a:ext>
            </a:extLst>
          </p:cNvPr>
          <p:cNvSpPr txBox="1"/>
          <p:nvPr/>
        </p:nvSpPr>
        <p:spPr>
          <a:xfrm>
            <a:off x="4353258" y="1383223"/>
            <a:ext cx="3325911" cy="2215991"/>
          </a:xfrm>
          <a:prstGeom prst="rect">
            <a:avLst/>
          </a:prstGeom>
          <a:noFill/>
        </p:spPr>
        <p:txBody>
          <a:bodyPr wrap="square" rtlCol="0">
            <a:spAutoFit/>
          </a:bodyPr>
          <a:lstStyle/>
          <a:p>
            <a:pPr marL="285750" indent="-285750">
              <a:buClr>
                <a:srgbClr val="92D050"/>
              </a:buClr>
              <a:buFont typeface="Wingdings" panose="05000000000000000000" pitchFamily="2" charset="2"/>
              <a:buChar char="§"/>
            </a:pPr>
            <a:r>
              <a:rPr lang="en-US" dirty="0">
                <a:solidFill>
                  <a:schemeClr val="accent1">
                    <a:lumMod val="50000"/>
                  </a:schemeClr>
                </a:solidFill>
                <a:latin typeface="Cambria" panose="02040503050406030204" pitchFamily="18" charset="0"/>
                <a:ea typeface="Cambria" panose="02040503050406030204" pitchFamily="18" charset="0"/>
              </a:rPr>
              <a:t>Monthly cost Incurred and savings</a:t>
            </a:r>
            <a:r>
              <a:rPr lang="en-IN" dirty="0">
                <a:solidFill>
                  <a:schemeClr val="accent1">
                    <a:lumMod val="50000"/>
                  </a:schemeClr>
                </a:solidFill>
                <a:latin typeface="Cambria" panose="02040503050406030204" pitchFamily="18" charset="0"/>
                <a:ea typeface="Cambria" panose="02040503050406030204" pitchFamily="18" charset="0"/>
              </a:rPr>
              <a:t>: </a:t>
            </a:r>
            <a:r>
              <a:rPr lang="en-IN" sz="1200" dirty="0">
                <a:solidFill>
                  <a:schemeClr val="accent1">
                    <a:lumMod val="50000"/>
                  </a:schemeClr>
                </a:solidFill>
                <a:latin typeface="Cambria" panose="02040503050406030204" pitchFamily="18" charset="0"/>
                <a:ea typeface="Cambria" panose="02040503050406030204" pitchFamily="18" charset="0"/>
              </a:rPr>
              <a:t>with the help of Random forest model the monthly average cost drastically goes down from 100% to 4% and resulting in 96% of the savings hence the model is strongly recommended to deploy</a:t>
            </a:r>
          </a:p>
          <a:p>
            <a:pPr marL="171450" indent="-171450" algn="ctr">
              <a:buClr>
                <a:srgbClr val="92D050"/>
              </a:buClr>
              <a:buSzPct val="50000"/>
              <a:buFont typeface="Wingdings" panose="05000000000000000000" pitchFamily="2" charset="2"/>
              <a:buChar char="q"/>
            </a:pPr>
            <a:endParaRPr lang="en-IN" sz="1200" dirty="0">
              <a:solidFill>
                <a:schemeClr val="accent1">
                  <a:lumMod val="50000"/>
                </a:schemeClr>
              </a:solidFill>
              <a:latin typeface="Cambria" panose="02040503050406030204" pitchFamily="18" charset="0"/>
              <a:ea typeface="Cambria" panose="02040503050406030204" pitchFamily="18" charset="0"/>
            </a:endParaRPr>
          </a:p>
          <a:p>
            <a:pPr>
              <a:buClr>
                <a:srgbClr val="92D050"/>
              </a:buClr>
            </a:pPr>
            <a:endParaRPr lang="en-IN" sz="1200" dirty="0">
              <a:latin typeface="Cambria" panose="02040503050406030204" pitchFamily="18" charset="0"/>
              <a:ea typeface="Cambria" panose="02040503050406030204" pitchFamily="18" charset="0"/>
            </a:endParaRPr>
          </a:p>
          <a:p>
            <a:pPr>
              <a:buClr>
                <a:srgbClr val="92D050"/>
              </a:buClr>
            </a:pPr>
            <a:endParaRPr lang="en-IN" sz="1200" dirty="0">
              <a:latin typeface="Cambria" panose="02040503050406030204" pitchFamily="18" charset="0"/>
              <a:ea typeface="Cambria" panose="02040503050406030204" pitchFamily="18" charset="0"/>
            </a:endParaRPr>
          </a:p>
          <a:p>
            <a:pPr>
              <a:buClr>
                <a:srgbClr val="92D050"/>
              </a:buClr>
            </a:pPr>
            <a:endParaRPr lang="en-IN"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77CAA8D-6689-2AD7-274F-D2D703788064}"/>
              </a:ext>
            </a:extLst>
          </p:cNvPr>
          <p:cNvCxnSpPr>
            <a:cxnSpLocks/>
          </p:cNvCxnSpPr>
          <p:nvPr/>
        </p:nvCxnSpPr>
        <p:spPr>
          <a:xfrm>
            <a:off x="7915834" y="1228165"/>
            <a:ext cx="0" cy="459889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89F89E-22ED-A3C6-E792-5E9AEBF416D9}"/>
              </a:ext>
            </a:extLst>
          </p:cNvPr>
          <p:cNvSpPr txBox="1"/>
          <p:nvPr/>
        </p:nvSpPr>
        <p:spPr>
          <a:xfrm>
            <a:off x="8266918" y="1376917"/>
            <a:ext cx="3325911" cy="1569660"/>
          </a:xfrm>
          <a:prstGeom prst="rect">
            <a:avLst/>
          </a:prstGeom>
          <a:noFill/>
        </p:spPr>
        <p:txBody>
          <a:bodyPr wrap="square" rtlCol="0">
            <a:spAutoFit/>
          </a:bodyPr>
          <a:lstStyle/>
          <a:p>
            <a:pPr marL="285750" indent="-285750">
              <a:buClr>
                <a:srgbClr val="92D050"/>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Monthly Cost for undetected:</a:t>
            </a:r>
            <a:r>
              <a:rPr lang="en-IN" sz="1200" dirty="0">
                <a:solidFill>
                  <a:schemeClr val="accent1">
                    <a:lumMod val="50000"/>
                  </a:schemeClr>
                </a:solidFill>
                <a:latin typeface="Cambria" panose="02040503050406030204" pitchFamily="18" charset="0"/>
                <a:ea typeface="Cambria" panose="02040503050406030204" pitchFamily="18" charset="0"/>
              </a:rPr>
              <a:t> average monthly undetected fraud transactions reduces by 96% (100% -4%) if we deploy Random Forest Model</a:t>
            </a:r>
          </a:p>
          <a:p>
            <a:pPr>
              <a:buClr>
                <a:srgbClr val="92D050"/>
              </a:buClr>
            </a:pPr>
            <a:endParaRPr lang="en-IN" sz="1200" dirty="0">
              <a:latin typeface="Cambria" panose="02040503050406030204" pitchFamily="18" charset="0"/>
              <a:ea typeface="Cambria" panose="02040503050406030204" pitchFamily="18" charset="0"/>
            </a:endParaRPr>
          </a:p>
          <a:p>
            <a:pPr algn="ctr">
              <a:buClr>
                <a:srgbClr val="92D050"/>
              </a:buClr>
            </a:pPr>
            <a:endParaRPr lang="en-IN" sz="1200" dirty="0">
              <a:latin typeface="Cambria" panose="02040503050406030204" pitchFamily="18" charset="0"/>
              <a:ea typeface="Cambria" panose="02040503050406030204" pitchFamily="18" charset="0"/>
            </a:endParaRPr>
          </a:p>
          <a:p>
            <a:pPr>
              <a:buClr>
                <a:srgbClr val="92D050"/>
              </a:buClr>
            </a:pPr>
            <a:endParaRPr lang="en-IN" dirty="0">
              <a:latin typeface="Cambria" panose="02040503050406030204" pitchFamily="18" charset="0"/>
              <a:ea typeface="Cambria" panose="02040503050406030204" pitchFamily="18" charset="0"/>
            </a:endParaRPr>
          </a:p>
        </p:txBody>
      </p:sp>
      <p:graphicFrame>
        <p:nvGraphicFramePr>
          <p:cNvPr id="5" name="Chart 4">
            <a:extLst>
              <a:ext uri="{FF2B5EF4-FFF2-40B4-BE49-F238E27FC236}">
                <a16:creationId xmlns:a16="http://schemas.microsoft.com/office/drawing/2014/main" id="{8751BD44-7331-D475-1F32-44F800E71F7F}"/>
              </a:ext>
            </a:extLst>
          </p:cNvPr>
          <p:cNvGraphicFramePr>
            <a:graphicFrameLocks/>
          </p:cNvGraphicFramePr>
          <p:nvPr>
            <p:extLst>
              <p:ext uri="{D42A27DB-BD31-4B8C-83A1-F6EECF244321}">
                <p14:modId xmlns:p14="http://schemas.microsoft.com/office/powerpoint/2010/main" val="3804741462"/>
              </p:ext>
            </p:extLst>
          </p:nvPr>
        </p:nvGraphicFramePr>
        <p:xfrm>
          <a:off x="237911" y="2535492"/>
          <a:ext cx="3971363" cy="27163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F69031FE-6B90-3DED-ECAA-1B97FA565D3D}"/>
              </a:ext>
            </a:extLst>
          </p:cNvPr>
          <p:cNvGraphicFramePr>
            <a:graphicFrameLocks/>
          </p:cNvGraphicFramePr>
          <p:nvPr>
            <p:extLst>
              <p:ext uri="{D42A27DB-BD31-4B8C-83A1-F6EECF244321}">
                <p14:modId xmlns:p14="http://schemas.microsoft.com/office/powerpoint/2010/main" val="1549420247"/>
              </p:ext>
            </p:extLst>
          </p:nvPr>
        </p:nvGraphicFramePr>
        <p:xfrm>
          <a:off x="3607407" y="267893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CB1117EF-7AF3-F341-20FC-5634542E0E48}"/>
              </a:ext>
            </a:extLst>
          </p:cNvPr>
          <p:cNvGraphicFramePr>
            <a:graphicFrameLocks/>
          </p:cNvGraphicFramePr>
          <p:nvPr>
            <p:extLst>
              <p:ext uri="{D42A27DB-BD31-4B8C-83A1-F6EECF244321}">
                <p14:modId xmlns:p14="http://schemas.microsoft.com/office/powerpoint/2010/main" val="1619418052"/>
              </p:ext>
            </p:extLst>
          </p:nvPr>
        </p:nvGraphicFramePr>
        <p:xfrm>
          <a:off x="8047620" y="2662044"/>
          <a:ext cx="3913661"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0466525"/>
      </p:ext>
    </p:extLst>
  </p:cSld>
  <p:clrMapOvr>
    <a:masterClrMapping/>
  </p:clrMapOvr>
  <mc:AlternateContent xmlns:mc="http://schemas.openxmlformats.org/markup-compatibility/2006" xmlns:p14="http://schemas.microsoft.com/office/powerpoint/2010/main">
    <mc:Choice Requires="p14">
      <p:transition spd="slow" p14:dur="2000" advTm="83600"/>
    </mc:Choice>
    <mc:Fallback xmlns="">
      <p:transition spd="slow" advTm="836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75E473-B129-69FC-4AE6-96D98077FD87}"/>
              </a:ext>
            </a:extLst>
          </p:cNvPr>
          <p:cNvSpPr txBox="1">
            <a:spLocks/>
          </p:cNvSpPr>
          <p:nvPr/>
        </p:nvSpPr>
        <p:spPr>
          <a:xfrm>
            <a:off x="52443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50000"/>
                  </a:schemeClr>
                </a:solidFill>
                <a:latin typeface="Cambria" panose="02040503050406030204" pitchFamily="18" charset="0"/>
                <a:ea typeface="Cambria" panose="02040503050406030204" pitchFamily="18" charset="0"/>
              </a:rPr>
              <a:t>Recommendations</a:t>
            </a:r>
          </a:p>
        </p:txBody>
      </p:sp>
      <p:cxnSp>
        <p:nvCxnSpPr>
          <p:cNvPr id="4" name="Straight Connector 3">
            <a:extLst>
              <a:ext uri="{FF2B5EF4-FFF2-40B4-BE49-F238E27FC236}">
                <a16:creationId xmlns:a16="http://schemas.microsoft.com/office/drawing/2014/main" id="{B9009C73-8D01-D175-9EC4-73761E5E26B1}"/>
              </a:ext>
            </a:extLst>
          </p:cNvPr>
          <p:cNvCxnSpPr/>
          <p:nvPr/>
        </p:nvCxnSpPr>
        <p:spPr>
          <a:xfrm>
            <a:off x="618561" y="950247"/>
            <a:ext cx="1043491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4A91EBDF-8EC0-8897-8AE6-A34E462B0142}"/>
              </a:ext>
            </a:extLst>
          </p:cNvPr>
          <p:cNvSpPr txBox="1"/>
          <p:nvPr/>
        </p:nvSpPr>
        <p:spPr>
          <a:xfrm>
            <a:off x="510991" y="1325563"/>
            <a:ext cx="9870144" cy="3924151"/>
          </a:xfrm>
          <a:prstGeom prst="rect">
            <a:avLst/>
          </a:prstGeom>
          <a:noFill/>
        </p:spPr>
        <p:txBody>
          <a:bodyPr wrap="square" rtlCol="0">
            <a:spAutoFit/>
          </a:bodyPr>
          <a:lstStyle/>
          <a:p>
            <a:pPr marL="285750" indent="-285750">
              <a:buClr>
                <a:srgbClr val="92D050"/>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We recommend adoption of Random Forest model with ROSE sampling technique as the data is highly imbalanced</a:t>
            </a:r>
          </a:p>
          <a:p>
            <a:pPr>
              <a:buClr>
                <a:srgbClr val="92D050"/>
              </a:buClr>
            </a:pPr>
            <a:endParaRPr lang="en-IN" dirty="0">
              <a:solidFill>
                <a:schemeClr val="accent1">
                  <a:lumMod val="50000"/>
                </a:schemeClr>
              </a:solidFill>
              <a:latin typeface="Cambria" panose="02040503050406030204" pitchFamily="18" charset="0"/>
              <a:ea typeface="Cambria" panose="02040503050406030204" pitchFamily="18" charset="0"/>
            </a:endParaRPr>
          </a:p>
          <a:p>
            <a:pPr marL="285750" indent="-285750">
              <a:buClr>
                <a:srgbClr val="92D050"/>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The ML model is highly recommended to be deployed as avoiding even a single fraudulent  transaction is costing $543,however the support cost is only $1.5</a:t>
            </a:r>
          </a:p>
          <a:p>
            <a:pPr>
              <a:buClr>
                <a:srgbClr val="92D050"/>
              </a:buClr>
            </a:pPr>
            <a:endParaRPr lang="en-IN" dirty="0">
              <a:solidFill>
                <a:schemeClr val="accent1">
                  <a:lumMod val="50000"/>
                </a:schemeClr>
              </a:solidFill>
              <a:latin typeface="Cambria" panose="02040503050406030204" pitchFamily="18" charset="0"/>
              <a:ea typeface="Cambria" panose="02040503050406030204" pitchFamily="18" charset="0"/>
            </a:endParaRPr>
          </a:p>
          <a:p>
            <a:pPr marL="285750" indent="-285750">
              <a:buClr>
                <a:srgbClr val="92D050"/>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The deployment of model is indispensably required in the bank which can detect the maximum possible fraudulent transactions, however, the model may also classify the non fraudulent transactions into fraud which is called false positives, but if the number is low comparatively then it will not have much impact as the cost is less</a:t>
            </a:r>
          </a:p>
          <a:p>
            <a:pPr>
              <a:buClr>
                <a:srgbClr val="92D050"/>
              </a:buClr>
            </a:pPr>
            <a:endParaRPr lang="en-IN" dirty="0">
              <a:solidFill>
                <a:schemeClr val="accent1">
                  <a:lumMod val="50000"/>
                </a:schemeClr>
              </a:solidFill>
              <a:latin typeface="Cambria" panose="02040503050406030204" pitchFamily="18" charset="0"/>
              <a:ea typeface="Cambria" panose="02040503050406030204" pitchFamily="18" charset="0"/>
            </a:endParaRPr>
          </a:p>
          <a:p>
            <a:pPr marL="285750" indent="-285750">
              <a:buClr>
                <a:srgbClr val="92D050"/>
              </a:buClr>
              <a:buFont typeface="Wingdings" panose="05000000000000000000" pitchFamily="2" charset="2"/>
              <a:buChar char="§"/>
            </a:pPr>
            <a:r>
              <a:rPr lang="en-IN" dirty="0">
                <a:solidFill>
                  <a:schemeClr val="accent1">
                    <a:lumMod val="50000"/>
                  </a:schemeClr>
                </a:solidFill>
                <a:latin typeface="Cambria" panose="02040503050406030204" pitchFamily="18" charset="0"/>
                <a:ea typeface="Cambria" panose="02040503050406030204" pitchFamily="18" charset="0"/>
              </a:rPr>
              <a:t>While trying 3 models, the results with Random Forest came out to be the best, hence Random Forest is highly recommended to be deployed.</a:t>
            </a:r>
          </a:p>
          <a:p>
            <a:pPr marL="285750" indent="-285750">
              <a:buClr>
                <a:srgbClr val="92D050"/>
              </a:buClr>
              <a:buFont typeface="Wingdings" panose="05000000000000000000" pitchFamily="2" charset="2"/>
              <a:buChar char="§"/>
            </a:pPr>
            <a:endParaRPr lang="en-IN" sz="1500" dirty="0">
              <a:solidFill>
                <a:schemeClr val="accent1">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06053409"/>
      </p:ext>
    </p:extLst>
  </p:cSld>
  <p:clrMapOvr>
    <a:masterClrMapping/>
  </p:clrMapOvr>
  <mc:AlternateContent xmlns:mc="http://schemas.openxmlformats.org/markup-compatibility/2006" xmlns:p14="http://schemas.microsoft.com/office/powerpoint/2010/main">
    <mc:Choice Requires="p14">
      <p:transition spd="slow" p14:dur="2000" advTm="52073"/>
    </mc:Choice>
    <mc:Fallback xmlns="">
      <p:transition spd="slow" advTm="5207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9BD0-6FFE-4641-195A-68F3CBD995AB}"/>
              </a:ext>
            </a:extLst>
          </p:cNvPr>
          <p:cNvSpPr>
            <a:spLocks noGrp="1"/>
          </p:cNvSpPr>
          <p:nvPr>
            <p:ph type="title"/>
          </p:nvPr>
        </p:nvSpPr>
        <p:spPr>
          <a:xfrm>
            <a:off x="685799" y="2480795"/>
            <a:ext cx="10515600" cy="1325563"/>
          </a:xfrm>
        </p:spPr>
        <p:txBody>
          <a:bodyPr>
            <a:normAutofit/>
          </a:bodyPr>
          <a:lstStyle/>
          <a:p>
            <a:pPr algn="ctr"/>
            <a:r>
              <a:rPr lang="en-IN" sz="5000" dirty="0">
                <a:solidFill>
                  <a:schemeClr val="accent1">
                    <a:lumMod val="50000"/>
                  </a:schemeClr>
                </a:solidFill>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850757503"/>
      </p:ext>
    </p:extLst>
  </p:cSld>
  <p:clrMapOvr>
    <a:masterClrMapping/>
  </p:clrMapOvr>
  <mc:AlternateContent xmlns:mc="http://schemas.openxmlformats.org/markup-compatibility/2006" xmlns:p14="http://schemas.microsoft.com/office/powerpoint/2010/main">
    <mc:Choice Requires="p14">
      <p:transition spd="slow" p14:dur="2000" advTm="1959"/>
    </mc:Choice>
    <mc:Fallback xmlns="">
      <p:transition spd="slow" advTm="1959"/>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1363</Words>
  <Application>Microsoft Office PowerPoint</Application>
  <PresentationFormat>Widescreen</PresentationFormat>
  <Paragraphs>210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vt:lpstr>
      <vt:lpstr>Symbol</vt:lpstr>
      <vt:lpstr>Wingdings</vt:lpstr>
      <vt:lpstr>Office Theme</vt:lpstr>
      <vt:lpstr>Credit Card Fraud Detection</vt:lpstr>
      <vt:lpstr>Outline</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Sanit Yadav</dc:creator>
  <cp:lastModifiedBy>Sanit Yadav</cp:lastModifiedBy>
  <cp:revision>1</cp:revision>
  <dcterms:created xsi:type="dcterms:W3CDTF">2023-02-25T13:05:25Z</dcterms:created>
  <dcterms:modified xsi:type="dcterms:W3CDTF">2023-02-27T11:51:22Z</dcterms:modified>
</cp:coreProperties>
</file>