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ADD8E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0" y="1828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1400">
                <a:solidFill>
                  <a:srgbClr val="003366"/>
                </a:solidFill>
              </a:defRPr>
            </a:pPr>
            <a:r>
              <a:t>@INFOSYS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Success Story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6400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1800"/>
            </a:pPr>
            <a:r>
              <a:t>Story Title:</a:t>
            </a:r>
          </a:p>
          <a:p>
            <a:pPr>
              <a:defRPr b="0" sz="1200"/>
            </a:pPr>
            <a:r>
              <a:t>Global Supply Chain Optimization for XYZ Corp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8229600" cy="1024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1800"/>
            </a:pPr>
            <a:r>
              <a:t>Client MCC:</a:t>
            </a:r>
          </a:p>
          <a:p>
            <a:pPr>
              <a:defRPr b="0" sz="1200"/>
            </a:pPr>
            <a:r>
              <a:t>XYZ Corporation - Manufacturing</a:t>
            </a:r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200400"/>
            <a:ext cx="476250" cy="47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042410"/>
            <a:ext cx="8229600" cy="20116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1800"/>
            </a:pPr>
            <a:r>
              <a:t>Executive Summary:</a:t>
            </a:r>
          </a:p>
          <a:p>
            <a:pPr>
              <a:defRPr b="0" sz="1200"/>
            </a:pPr>
            <a:r>
              <a:t>Helped XYZ Corporation transform their global supply chain operations through advanced AI and analytics, resulting in a comprehensive 27% reduction in overall costs. The multi-phase project began with a detailed assessment of their existing supply chain inefficiencies across 12 global markets, followed by implementation of custom predictive analytics models and machine learning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ADD8E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0" y="1828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1400">
                <a:solidFill>
                  <a:srgbClr val="003366"/>
                </a:solidFill>
              </a:defRPr>
            </a:pPr>
            <a:r>
              <a:t>@INFOSYS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3657600" cy="196596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463040"/>
            <a:ext cx="3474720" cy="13716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Problem Statement: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XYZ Corporation was facing multiple critical challenges across their global supply chain operations: Rising operational costs: Transportation expenses had increased by 32% over two years due to fuel price volatility and inefficient routing.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1371600"/>
            <a:ext cx="3657600" cy="196596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663440" y="1463040"/>
            <a:ext cx="347472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Business Value Delivered: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The SupplyIQ solution delivered significant, measurable benefits across multiple business dimensions. Supply chain visibility improved by 78%, while inventory carrying costs decreased by 23% in the first six months.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886200"/>
            <a:ext cx="8229600" cy="290703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3977640"/>
            <a:ext cx="804672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Solution Provided: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We implemented a comprehensive, AI-driven supply chain transformation program named "SupplyIQ" with the following components:</a:t>
            </a:r>
          </a:p>
        </p:txBody>
      </p:sp>
      <p:pic>
        <p:nvPicPr>
          <p:cNvPr id="11" name="Picture 10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5074920"/>
            <a:ext cx="6667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ADD8E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0" y="1828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1400">
                <a:solidFill>
                  <a:srgbClr val="003366"/>
                </a:solidFill>
              </a:defRPr>
            </a:pPr>
            <a:r>
              <a:t>@INFOSYS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2 (Continued)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8229600" cy="290703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Solution Provided: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We implemented a comprehensive, AI-driven supply chain transformation program named "SupplyIQ" with the following components:</a:t>
            </a:r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2560320"/>
            <a:ext cx="66675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