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Success Story Repository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6400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>
                <a:solidFill>
                  <a:srgbClr val="FFC8C8"/>
                </a:solidFill>
              </a:defRPr>
            </a:pPr>
            <a:r>
              <a:t>Story Title:</a:t>
            </a:r>
          </a:p>
          <a:p>
            <a:pPr>
              <a:defRPr b="0" sz="1200"/>
            </a:pPr>
            <a:r>
              <a:t>Global Supply Chain Optimization for XYZ Corp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194560"/>
            <a:ext cx="8229600" cy="1024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/>
            </a:pPr>
            <a:r>
              <a:t>Client MCC:</a:t>
            </a:r>
          </a:p>
          <a:p>
            <a:pPr>
              <a:defRPr b="0" sz="1200"/>
            </a:pPr>
            <a:r>
              <a:t>XYZ Corporation - Manufacturing</a:t>
            </a:r>
          </a:p>
        </p:txBody>
      </p:sp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5" y="3200400"/>
            <a:ext cx="476250" cy="476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00" y="4042410"/>
            <a:ext cx="8229600" cy="20116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/>
          <a:p>
            <a:pPr>
              <a:defRPr b="1" sz="1800"/>
            </a:pPr>
            <a:r>
              <a:t>Executive Summary:</a:t>
            </a:r>
          </a:p>
          <a:p>
            <a:pPr>
              <a:defRPr b="0" sz="1200"/>
            </a:pPr>
            <a:r>
              <a:t>Helped XYZ Corporation transform their global supply chain operations through advanced AI and analytics, resulting in a comprehensive 27% reduction in overall costs. The multi-phase project began with a detailed assessment of their existing supply chain inefficiencies across 12 global markets, followed by implementation of custom predictive analytics models and machine learning algorithms.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Slide 2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3657600" cy="17373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463040"/>
            <a:ext cx="3474720" cy="15544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Problem Statement: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XYZ Corporation was facing multiple critical challenges across their global supply chain operations:Rising operational costs: Transportation expenses had increased by 32% over two years due to fuel price volatility and inefficient routing.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383280"/>
            <a:ext cx="3657600" cy="128016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3474720"/>
            <a:ext cx="3474720" cy="109728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Solution Provided: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We implemented a comprehensive, AI-driven supply chain transformation program named "SupplyIQ" with the following components: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371600"/>
            <a:ext cx="3657600" cy="3539490"/>
          </a:xfrm>
          <a:prstGeom prst="roundRect">
            <a:avLst/>
          </a:prstGeom>
          <a:solidFill>
            <a:srgbClr val="DCDCDC"/>
          </a:solidFill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663440" y="1463040"/>
            <a:ext cx="3474720" cy="20574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/>
          <a:p>
            <a:pPr>
              <a:spcBef>
                <a:spcPts val="0"/>
              </a:spcBef>
              <a:spcAft>
                <a:spcPts val="200"/>
              </a:spcAft>
              <a:defRPr b="1" sz="1400"/>
            </a:pPr>
            <a:r>
              <a:t>Business Value Delivered:</a:t>
            </a:r>
          </a:p>
          <a:p>
            <a:pPr>
              <a:spcBef>
                <a:spcPts val="0"/>
              </a:spcBef>
              <a:spcAft>
                <a:spcPts val="0"/>
              </a:spcAft>
              <a:defRPr b="0" sz="1200"/>
            </a:pPr>
            <a:r>
              <a:t>The SupplyIQ solution delivered significant, measurable business impact across multiple dimensions:The SupplyIQ solution delivered significant, measurable business impact across multiple dimensions:</a:t>
            </a:r>
          </a:p>
        </p:txBody>
      </p:sp>
      <p:pic>
        <p:nvPicPr>
          <p:cNvPr id="9" name="Picture 8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5" y="3886200"/>
            <a:ext cx="476250" cy="476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