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685800"/>
            <a:ext cx="3886200" cy="5829300"/>
          </a:xfrm>
          <a:prstGeom prst="rect">
            <a:avLst/>
          </a:prstGeom>
          <a:solidFill>
            <a:srgbClr val="F5F5F5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800600" y="685800"/>
            <a:ext cx="3886200" cy="5829300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71450"/>
            <a:ext cx="8229600" cy="51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Slide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2925" y="857250"/>
            <a:ext cx="3714750" cy="1714500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28650" y="942975"/>
            <a:ext cx="3543300" cy="15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2925" y="2743200"/>
            <a:ext cx="3714750" cy="1714500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28650" y="2828925"/>
            <a:ext cx="3543300" cy="15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2925" y="4629150"/>
            <a:ext cx="3714750" cy="1714500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8650" y="4714875"/>
            <a:ext cx="3543300" cy="15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6325" y="857250"/>
            <a:ext cx="3714750" cy="171450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972050" y="942975"/>
            <a:ext cx="3543300" cy="15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86325" y="2743200"/>
            <a:ext cx="3714750" cy="171450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972050" y="2828925"/>
            <a:ext cx="3543300" cy="15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6325" y="4629150"/>
            <a:ext cx="3714750" cy="171450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972050" y="4714875"/>
            <a:ext cx="3543300" cy="15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685800"/>
            <a:ext cx="3886200" cy="5829300"/>
          </a:xfrm>
          <a:prstGeom prst="rect">
            <a:avLst/>
          </a:prstGeom>
          <a:solidFill>
            <a:srgbClr val="F5F5F5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800600" y="685800"/>
            <a:ext cx="3886200" cy="5829300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71450"/>
            <a:ext cx="8229600" cy="51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Slide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2925" y="857250"/>
            <a:ext cx="3714750" cy="1243012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28650" y="942975"/>
            <a:ext cx="3543300" cy="107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2925" y="2271712"/>
            <a:ext cx="3714750" cy="1243012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28650" y="2357437"/>
            <a:ext cx="3543300" cy="107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2925" y="3686175"/>
            <a:ext cx="3714750" cy="1243012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8650" y="3771900"/>
            <a:ext cx="3543300" cy="107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2925" y="5100637"/>
            <a:ext cx="3714750" cy="1243012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28650" y="5186362"/>
            <a:ext cx="3543300" cy="107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4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86325" y="857250"/>
            <a:ext cx="3714750" cy="2657475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972050" y="942975"/>
            <a:ext cx="3543300" cy="248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6325" y="3686175"/>
            <a:ext cx="3714750" cy="2657475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972050" y="3771900"/>
            <a:ext cx="3543300" cy="248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685800"/>
            <a:ext cx="3886200" cy="5829300"/>
          </a:xfrm>
          <a:prstGeom prst="rect">
            <a:avLst/>
          </a:prstGeom>
          <a:solidFill>
            <a:srgbClr val="F5F5F5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800600" y="685800"/>
            <a:ext cx="3886200" cy="5829300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71450"/>
            <a:ext cx="8229600" cy="51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Slide 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2925" y="857250"/>
            <a:ext cx="3714750" cy="2657475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28650" y="942975"/>
            <a:ext cx="3543300" cy="248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2925" y="3686175"/>
            <a:ext cx="3714750" cy="2657475"/>
          </a:xfrm>
          <a:prstGeom prst="roundRect">
            <a:avLst/>
          </a:prstGeom>
          <a:solidFill>
            <a:srgbClr val="E0E0E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28650" y="3771900"/>
            <a:ext cx="3543300" cy="248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Left Column - Row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86325" y="857250"/>
            <a:ext cx="3714750" cy="96012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972050" y="942975"/>
            <a:ext cx="3543300" cy="78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6325" y="1988820"/>
            <a:ext cx="3714750" cy="96012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972050" y="2074545"/>
            <a:ext cx="3543300" cy="78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86325" y="3120390"/>
            <a:ext cx="3714750" cy="96012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972050" y="3206115"/>
            <a:ext cx="3543300" cy="78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6325" y="4251960"/>
            <a:ext cx="3714750" cy="96012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972050" y="4337685"/>
            <a:ext cx="3543300" cy="78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86325" y="5383530"/>
            <a:ext cx="3714750" cy="960120"/>
          </a:xfrm>
          <a:prstGeom prst="roundRect">
            <a:avLst/>
          </a:prstGeom>
          <a:solidFill>
            <a:srgbClr val="F0F0F0"/>
          </a:solidFill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972050" y="5469255"/>
            <a:ext cx="3543300" cy="78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Right Column - Row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