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3600" b="1"/>
              <a:t>Introduction to Data Science with Python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338328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i="1" sz="1000"/>
              <a:t>Python Programming Language Logo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228600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Python has become the leading language fordata scienceand machine learning applications.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3200400"/>
            <a:ext cx="8229600" cy="1097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• Easy to learn and use</a:t>
            </a:r>
          </a:p>
          <a:p>
            <a:r>
              <a:t>• Rich ecosystem of libraries</a:t>
            </a:r>
          </a:p>
          <a:p>
            <a:r>
              <a:t>• Strong community support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3600" b="1"/>
              <a:t>Essential Python Libraries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402336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400" b="1"/>
              <a:t>Data Analysis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2103120"/>
            <a:ext cx="4023360" cy="1097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• NumPy - Numerical computing</a:t>
            </a:r>
          </a:p>
          <a:p>
            <a:r>
              <a:t>• Pandas - Data manipulation</a:t>
            </a:r>
          </a:p>
          <a:p>
            <a:r>
              <a:t>• SciPy - Scientific computing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57200" y="2286000"/>
          <a:ext cx="82296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457200">
                <a:tc>
                  <a:txBody>
                    <a:bodyPr/>
                    <a:lstStyle/>
                    <a:p>
                      <a:r>
                        <a:rPr b="1"/>
                        <a:t>Library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b="1"/>
                        <a:t>Primary Use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b="1"/>
                        <a:t>Key Features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NumPy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Numerical Computing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Arrays, Broadcasting, Linear Algebra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Pandas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Data Manipulation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DataFrames, Time Series, I/O Tools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Matplotlib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Visualization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Plots, Charts, Customization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3600" b="1"/>
              <a:t>Data Visualization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400" b="1"/>
              <a:t>Creating compelling visualizations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411480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i="1" sz="1000"/>
              <a:t>Common visualization types in data science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228600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[Interactive Chart: Monthly Sales Data]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3600" b="1"/>
              <a:t>Python Code Examples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400" b="1"/>
              <a:t>Basic Data Analysis with Pandas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2103120"/>
            <a:ext cx="8229600" cy="3291840"/>
          </a:xfrm>
          <a:prstGeom prst="rect">
            <a:avLst/>
          </a:prstGeom>
          <a:solidFill>
            <a:srgbClr val="F0F0F0"/>
          </a:solidFill>
        </p:spPr>
        <p:txBody>
          <a:bodyPr wrap="none">
            <a:spAutoFit/>
          </a:bodyPr>
          <a:lstStyle/>
          <a:p/>
          <a:p>
            <a:r>
              <a:rPr sz="1000">
                <a:latin typeface="monospace"/>
              </a:rPr>
              <a:t>import pandas as pd</a:t>
            </a:r>
          </a:p>
          <a:p>
            <a:r>
              <a:rPr sz="1000">
                <a:latin typeface="monospace"/>
              </a:rPr>
              <a:t>import matplotlib.pyplot as plt</a:t>
            </a:r>
          </a:p>
          <a:p/>
          <a:p>
            <a:r>
              <a:rPr sz="1000">
                <a:latin typeface="monospace"/>
              </a:rPr>
              <a:t># Load and explore data</a:t>
            </a:r>
          </a:p>
          <a:p>
            <a:r>
              <a:rPr sz="1000">
                <a:latin typeface="monospace"/>
              </a:rPr>
              <a:t>df = pd.read_csv('sales_data.csv')</a:t>
            </a:r>
          </a:p>
          <a:p>
            <a:r>
              <a:rPr sz="1000">
                <a:latin typeface="monospace"/>
              </a:rPr>
              <a:t>print(df.head())</a:t>
            </a:r>
          </a:p>
          <a:p/>
          <a:p>
            <a:r>
              <a:rPr sz="1000">
                <a:latin typeface="monospace"/>
              </a:rPr>
              <a:t># Basic statistics</a:t>
            </a:r>
          </a:p>
          <a:p>
            <a:r>
              <a:rPr sz="1000">
                <a:latin typeface="monospace"/>
              </a:rPr>
              <a:t>print(df.describe())</a:t>
            </a:r>
          </a:p>
          <a:p/>
          <a:p>
            <a:r>
              <a:rPr sz="1000">
                <a:latin typeface="monospace"/>
              </a:rPr>
              <a:t># Visualization</a:t>
            </a:r>
          </a:p>
          <a:p>
            <a:r>
              <a:rPr sz="1000">
                <a:latin typeface="monospace"/>
              </a:rPr>
              <a:t>df.groupby('month')['sales'].sum().plot(kind='bar')</a:t>
            </a:r>
          </a:p>
          <a:p>
            <a:r>
              <a:rPr sz="1000">
                <a:latin typeface="monospace"/>
              </a:rPr>
              <a:t>plt.title('Monthly Sales')</a:t>
            </a:r>
          </a:p>
          <a:p>
            <a:r>
              <a:rPr sz="1000">
                <a:latin typeface="monospace"/>
              </a:rPr>
              <a:t>plt.xlabel('Month')</a:t>
            </a:r>
          </a:p>
          <a:p>
            <a:r>
              <a:rPr sz="1000">
                <a:latin typeface="monospace"/>
              </a:rPr>
              <a:t>plt.ylabel('Sales ($)')</a:t>
            </a:r>
          </a:p>
          <a:p>
            <a:r>
              <a:rPr sz="1000">
                <a:latin typeface="monospace"/>
              </a:rPr>
              <a:t>plt.show()</a:t>
            </a:r>
          </a:p>
          <a:p>
            <a:r>
              <a:rPr sz="1000">
                <a:latin typeface="monospace"/>
              </a:rPr>
              <a:t>           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429768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i="1" sz="1000"/>
              <a:t>Output of the above code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3600" b="1"/>
              <a:t>Machine Learning Pipeline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2286000"/>
            <a:ext cx="8229600" cy="21945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1. Data Collection- Gathering relevant data from various sources</a:t>
            </a:r>
          </a:p>
          <a:p>
            <a:r>
              <a:t>2. Data Preprocessing- Cleaning and transforming raw data</a:t>
            </a:r>
          </a:p>
          <a:p>
            <a:r>
              <a:t>3. Feature Engineering- Creating meaningful features for models</a:t>
            </a:r>
          </a:p>
          <a:p>
            <a:r>
              <a:t>4. Model Training- Building and tuning ML algorithms</a:t>
            </a:r>
          </a:p>
          <a:p>
            <a:r>
              <a:t>5. Evaluation- Assessing model performance</a:t>
            </a:r>
          </a:p>
          <a:p>
            <a:r>
              <a:t>6. Deployment- Implementing the model in production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3600" b="1"/>
              <a:t>Case Study: Customer Segmentation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402336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400" b="1"/>
              <a:t>Challenge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2103120"/>
            <a:ext cx="402336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A retail company wants to segment its customers based on purchasing behavior to create targeted marketing campaigns.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2560320"/>
            <a:ext cx="402336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400" b="1"/>
              <a:t>Approach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3291839"/>
            <a:ext cx="4023360" cy="1097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• RFM Analysis (Recency, Frequency, Monetary)</a:t>
            </a:r>
          </a:p>
          <a:p>
            <a:r>
              <a:t>• K-means Clustering</a:t>
            </a:r>
          </a:p>
          <a:p>
            <a:r>
              <a:t>• Customer Profiling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228600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[Interactive Scatter Plot: Customer Segments]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3600" b="1"/>
              <a:t>Q&amp;A Session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228600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400" b="1"/>
              <a:t>Contact Information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301752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Email: presenter@example.com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347472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Twitter: @datascientist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393192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GitHub: github.com/datascientist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320040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Download slides and code examples:example.com/resources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