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Python is a high-level, interpreted programming language.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/>
            <a:r>
              <a:t>• Easy to learn</a:t>
            </a:r>
          </a:p>
          <a:p>
            <a:pPr lvl="1"/>
            <a:r>
              <a:t>• Versatile applications</a:t>
            </a:r>
          </a:p>
          <a:p>
            <a:pPr lvl="1"/>
            <a:r>
              <a:t>• Large community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Key Strengths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/>
            <a:r>
              <a:t>1. Simple and readable syntax</a:t>
            </a:r>
          </a:p>
          <a:p>
            <a:pPr lvl="1"/>
            <a:r>
              <a:t>2. Extensive standard library</a:t>
            </a:r>
          </a:p>
          <a:p>
            <a:pPr lvl="1"/>
            <a:r>
              <a:t>3. Dynamic typing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657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Note: Python is used in web development, data science, and more!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