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AD7296-0624-49B4-9243-96BC5BAB4A1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1B811C-3C58-46EA-B3B6-1679D5D5024E}">
      <dgm:prSet/>
      <dgm:spPr/>
      <dgm:t>
        <a:bodyPr/>
        <a:lstStyle/>
        <a:p>
          <a:r>
            <a:rPr lang="en-US" b="1" i="0" dirty="0"/>
            <a:t> Dataset Overview</a:t>
          </a:r>
          <a:endParaRPr lang="en-US" b="0" i="0" dirty="0"/>
        </a:p>
      </dgm:t>
    </dgm:pt>
    <dgm:pt modelId="{B12849A2-416F-46B3-BB38-021BA2766766}" type="parTrans" cxnId="{FEEA5CEE-CB68-4A39-8812-F3032EA2010F}">
      <dgm:prSet/>
      <dgm:spPr/>
      <dgm:t>
        <a:bodyPr/>
        <a:lstStyle/>
        <a:p>
          <a:endParaRPr lang="en-US"/>
        </a:p>
      </dgm:t>
    </dgm:pt>
    <dgm:pt modelId="{AD5A9CD7-CD6A-4170-A75D-89D18A6DC4AC}" type="sibTrans" cxnId="{FEEA5CEE-CB68-4A39-8812-F3032EA2010F}">
      <dgm:prSet/>
      <dgm:spPr/>
      <dgm:t>
        <a:bodyPr/>
        <a:lstStyle/>
        <a:p>
          <a:endParaRPr lang="en-US"/>
        </a:p>
      </dgm:t>
    </dgm:pt>
    <dgm:pt modelId="{55D69F96-8D8B-4806-BC74-2C1E52453F9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1"/>
            <a:t>Paths and Resizing:</a:t>
          </a:r>
          <a:r>
            <a:rPr lang="en-US" b="0" i="0"/>
            <a:t> Cloned YOLOv7 repository from GitHub and changed the working directory to YOLOv7.</a:t>
          </a:r>
        </a:p>
      </dgm:t>
    </dgm:pt>
    <dgm:pt modelId="{71F0F9DD-C79F-42D5-B2D8-402CF3A3BE51}" type="parTrans" cxnId="{FAF7ADDA-80AB-4F70-AA44-9B7529FF0BB0}">
      <dgm:prSet/>
      <dgm:spPr/>
      <dgm:t>
        <a:bodyPr/>
        <a:lstStyle/>
        <a:p>
          <a:endParaRPr lang="en-US"/>
        </a:p>
      </dgm:t>
    </dgm:pt>
    <dgm:pt modelId="{0FE42DA5-A373-4102-B0BC-4199E8166BAD}" type="sibTrans" cxnId="{FAF7ADDA-80AB-4F70-AA44-9B7529FF0BB0}">
      <dgm:prSet/>
      <dgm:spPr/>
      <dgm:t>
        <a:bodyPr/>
        <a:lstStyle/>
        <a:p>
          <a:endParaRPr lang="en-US"/>
        </a:p>
      </dgm:t>
    </dgm:pt>
    <dgm:pt modelId="{BE27618F-F254-4FE5-A673-AF38ABB84BD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1"/>
            <a:t>Data Configuration:</a:t>
          </a:r>
          <a:r>
            <a:rPr lang="en-US" b="0" i="0"/>
            <a:t> Specified paths for training, validation, and test data. Resized images to 300 x 300 for uniformity.</a:t>
          </a:r>
        </a:p>
      </dgm:t>
    </dgm:pt>
    <dgm:pt modelId="{900F4346-CADB-4332-A458-96D5D43B5FE8}" type="parTrans" cxnId="{EC3FE240-E0A2-4FAB-850E-37257D80D338}">
      <dgm:prSet/>
      <dgm:spPr/>
      <dgm:t>
        <a:bodyPr/>
        <a:lstStyle/>
        <a:p>
          <a:endParaRPr lang="en-US"/>
        </a:p>
      </dgm:t>
    </dgm:pt>
    <dgm:pt modelId="{1C79881A-E68F-4A44-855F-C9C693D1E4C4}" type="sibTrans" cxnId="{EC3FE240-E0A2-4FAB-850E-37257D80D338}">
      <dgm:prSet/>
      <dgm:spPr/>
      <dgm:t>
        <a:bodyPr/>
        <a:lstStyle/>
        <a:p>
          <a:endParaRPr lang="en-US"/>
        </a:p>
      </dgm:t>
    </dgm:pt>
    <dgm:pt modelId="{3E50C14F-4A0B-41B5-BF50-AD78EE857D2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1"/>
            <a:t>Data Preprocessing:</a:t>
          </a:r>
          <a:r>
            <a:rPr lang="en-US" b="0" i="0"/>
            <a:t> Set batch size to 16 for efficient processing. Limited training epochs to 2 to expedite demonstration.</a:t>
          </a:r>
        </a:p>
      </dgm:t>
    </dgm:pt>
    <dgm:pt modelId="{4AF8B4AB-9207-4C06-9C34-4E1307215D6A}" type="parTrans" cxnId="{54373A80-37ED-4CBA-AB12-8480F80EFCE7}">
      <dgm:prSet/>
      <dgm:spPr/>
      <dgm:t>
        <a:bodyPr/>
        <a:lstStyle/>
        <a:p>
          <a:endParaRPr lang="en-US"/>
        </a:p>
      </dgm:t>
    </dgm:pt>
    <dgm:pt modelId="{48ECF4C1-D304-4BE8-BE99-618C5CD99B3B}" type="sibTrans" cxnId="{54373A80-37ED-4CBA-AB12-8480F80EFCE7}">
      <dgm:prSet/>
      <dgm:spPr/>
      <dgm:t>
        <a:bodyPr/>
        <a:lstStyle/>
        <a:p>
          <a:endParaRPr lang="en-US"/>
        </a:p>
      </dgm:t>
    </dgm:pt>
    <dgm:pt modelId="{21CE116E-456B-45D5-BCF7-6200DDC1BF0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1"/>
            <a:t>Data Source:</a:t>
          </a:r>
          <a:r>
            <a:rPr lang="en-US" b="0" i="0"/>
            <a:t> Utilized data from Google Drive for convenience and accessibility.</a:t>
          </a:r>
        </a:p>
      </dgm:t>
    </dgm:pt>
    <dgm:pt modelId="{49499DF1-0877-4A47-B890-5C8089558135}" type="parTrans" cxnId="{A8509630-DA82-4EFC-B6BD-7B8CDFAA5CAE}">
      <dgm:prSet/>
      <dgm:spPr/>
      <dgm:t>
        <a:bodyPr/>
        <a:lstStyle/>
        <a:p>
          <a:endParaRPr lang="en-US"/>
        </a:p>
      </dgm:t>
    </dgm:pt>
    <dgm:pt modelId="{3D68F310-929B-4B45-8E89-F94F2DA74134}" type="sibTrans" cxnId="{A8509630-DA82-4EFC-B6BD-7B8CDFAA5CAE}">
      <dgm:prSet/>
      <dgm:spPr/>
      <dgm:t>
        <a:bodyPr/>
        <a:lstStyle/>
        <a:p>
          <a:endParaRPr lang="en-US"/>
        </a:p>
      </dgm:t>
    </dgm:pt>
    <dgm:pt modelId="{D610F314-447E-4D16-AD00-3DB82DDB7D82}">
      <dgm:prSet/>
      <dgm:spPr/>
      <dgm:t>
        <a:bodyPr/>
        <a:lstStyle/>
        <a:p>
          <a:r>
            <a:rPr lang="en-US" b="1" i="0" dirty="0"/>
            <a:t> Data Preparation</a:t>
          </a:r>
          <a:endParaRPr lang="en-US" b="0" i="0" dirty="0"/>
        </a:p>
      </dgm:t>
    </dgm:pt>
    <dgm:pt modelId="{FC8A84B6-731B-4E60-BC7A-C4EF6B715EEA}" type="parTrans" cxnId="{6F5F798C-6BAB-4371-9564-1238D5150011}">
      <dgm:prSet/>
      <dgm:spPr/>
      <dgm:t>
        <a:bodyPr/>
        <a:lstStyle/>
        <a:p>
          <a:endParaRPr lang="en-US"/>
        </a:p>
      </dgm:t>
    </dgm:pt>
    <dgm:pt modelId="{C2D77DFB-52F7-43AB-807B-789B4B8998A6}" type="sibTrans" cxnId="{6F5F798C-6BAB-4371-9564-1238D5150011}">
      <dgm:prSet/>
      <dgm:spPr/>
      <dgm:t>
        <a:bodyPr/>
        <a:lstStyle/>
        <a:p>
          <a:endParaRPr lang="en-US"/>
        </a:p>
      </dgm:t>
    </dgm:pt>
    <dgm:pt modelId="{8D5598B9-5C9C-414A-8597-4DC574ACDE8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1"/>
            <a:t>Augmentation Techniques:</a:t>
          </a:r>
          <a:r>
            <a:rPr lang="en-US" b="0" i="0"/>
            <a:t> Applied essential augmentation methods like rescaling, shearing, zooming, and flipping to enhance dataset diversity.</a:t>
          </a:r>
        </a:p>
      </dgm:t>
    </dgm:pt>
    <dgm:pt modelId="{F1C0BED0-D27B-4255-8C14-079A6B613D86}" type="parTrans" cxnId="{65C6FBB5-CFCA-4386-B963-28299551D0E0}">
      <dgm:prSet/>
      <dgm:spPr/>
      <dgm:t>
        <a:bodyPr/>
        <a:lstStyle/>
        <a:p>
          <a:endParaRPr lang="en-US"/>
        </a:p>
      </dgm:t>
    </dgm:pt>
    <dgm:pt modelId="{092C24A9-8C5C-431D-AAE8-044004DF0138}" type="sibTrans" cxnId="{65C6FBB5-CFCA-4386-B963-28299551D0E0}">
      <dgm:prSet/>
      <dgm:spPr/>
      <dgm:t>
        <a:bodyPr/>
        <a:lstStyle/>
        <a:p>
          <a:endParaRPr lang="en-US"/>
        </a:p>
      </dgm:t>
    </dgm:pt>
    <dgm:pt modelId="{09CE8FDB-8927-485C-B946-1FF7542CB45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1"/>
            <a:t>ImageDataGenerator:</a:t>
          </a:r>
          <a:r>
            <a:rPr lang="en-US" b="0" i="0"/>
            <a:t> Leveraged TensorFlow's ImageDataGenerator for seamless and efficient data augmentation.</a:t>
          </a:r>
        </a:p>
      </dgm:t>
    </dgm:pt>
    <dgm:pt modelId="{295925BC-4790-4D3F-8769-6F040E2E91B8}" type="parTrans" cxnId="{3DE83175-5A5E-4C6C-BF97-784E5576CE2F}">
      <dgm:prSet/>
      <dgm:spPr/>
      <dgm:t>
        <a:bodyPr/>
        <a:lstStyle/>
        <a:p>
          <a:endParaRPr lang="en-US"/>
        </a:p>
      </dgm:t>
    </dgm:pt>
    <dgm:pt modelId="{5E1AC9D0-2595-4D1E-B8FD-80C7D454B5A8}" type="sibTrans" cxnId="{3DE83175-5A5E-4C6C-BF97-784E5576CE2F}">
      <dgm:prSet/>
      <dgm:spPr/>
      <dgm:t>
        <a:bodyPr/>
        <a:lstStyle/>
        <a:p>
          <a:endParaRPr lang="en-US"/>
        </a:p>
      </dgm:t>
    </dgm:pt>
    <dgm:pt modelId="{90207B89-415D-4427-89DB-CEEA74A6356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1"/>
            <a:t>Generators:</a:t>
          </a:r>
          <a:r>
            <a:rPr lang="en-US" b="0" i="0"/>
            <a:t> Established generators for training, validation, and test datasets, streamlining the input pipeline.</a:t>
          </a:r>
        </a:p>
      </dgm:t>
    </dgm:pt>
    <dgm:pt modelId="{16E07C5F-77B2-436E-884C-85B37C88EF24}" type="parTrans" cxnId="{F042732C-B1CE-4CB5-8E82-7484476D6461}">
      <dgm:prSet/>
      <dgm:spPr/>
      <dgm:t>
        <a:bodyPr/>
        <a:lstStyle/>
        <a:p>
          <a:endParaRPr lang="en-US"/>
        </a:p>
      </dgm:t>
    </dgm:pt>
    <dgm:pt modelId="{72BDCAFE-3927-47E8-B0EC-140F43400A13}" type="sibTrans" cxnId="{F042732C-B1CE-4CB5-8E82-7484476D6461}">
      <dgm:prSet/>
      <dgm:spPr/>
      <dgm:t>
        <a:bodyPr/>
        <a:lstStyle/>
        <a:p>
          <a:endParaRPr lang="en-US"/>
        </a:p>
      </dgm:t>
    </dgm:pt>
    <dgm:pt modelId="{C3445FFF-7DFE-468B-ABB7-263351425BA7}">
      <dgm:prSet/>
      <dgm:spPr/>
      <dgm:t>
        <a:bodyPr/>
        <a:lstStyle/>
        <a:p>
          <a:r>
            <a:rPr lang="en-US" b="1" i="0" dirty="0"/>
            <a:t> Model Training</a:t>
          </a:r>
          <a:endParaRPr lang="en-US" b="0" i="0" dirty="0"/>
        </a:p>
      </dgm:t>
    </dgm:pt>
    <dgm:pt modelId="{17AA4E8E-1223-4C26-956D-1DE6266904CF}" type="parTrans" cxnId="{9BBB93B7-E42F-4587-9242-67384417E4CC}">
      <dgm:prSet/>
      <dgm:spPr/>
      <dgm:t>
        <a:bodyPr/>
        <a:lstStyle/>
        <a:p>
          <a:endParaRPr lang="en-US"/>
        </a:p>
      </dgm:t>
    </dgm:pt>
    <dgm:pt modelId="{331790CB-6D2C-48DF-AC6A-81DE5825DE42}" type="sibTrans" cxnId="{9BBB93B7-E42F-4587-9242-67384417E4CC}">
      <dgm:prSet/>
      <dgm:spPr/>
      <dgm:t>
        <a:bodyPr/>
        <a:lstStyle/>
        <a:p>
          <a:endParaRPr lang="en-US"/>
        </a:p>
      </dgm:t>
    </dgm:pt>
    <dgm:pt modelId="{A6F11794-7A32-450F-AA52-6FC903B55B2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1"/>
            <a:t>Model Selection:</a:t>
          </a:r>
          <a:r>
            <a:rPr lang="en-US" b="0" i="0"/>
            <a:t> Chose EfficientNetB3 as the pre-trained model, laying the foundation for transfer learning.</a:t>
          </a:r>
        </a:p>
      </dgm:t>
    </dgm:pt>
    <dgm:pt modelId="{C78F6E01-B866-4307-BB28-53BADE7E056A}" type="parTrans" cxnId="{344B6262-3889-4C57-98D4-5C22AB6214D2}">
      <dgm:prSet/>
      <dgm:spPr/>
      <dgm:t>
        <a:bodyPr/>
        <a:lstStyle/>
        <a:p>
          <a:endParaRPr lang="en-US"/>
        </a:p>
      </dgm:t>
    </dgm:pt>
    <dgm:pt modelId="{314855EF-3866-4ADF-91A0-CE5B4411885F}" type="sibTrans" cxnId="{344B6262-3889-4C57-98D4-5C22AB6214D2}">
      <dgm:prSet/>
      <dgm:spPr/>
      <dgm:t>
        <a:bodyPr/>
        <a:lstStyle/>
        <a:p>
          <a:endParaRPr lang="en-US"/>
        </a:p>
      </dgm:t>
    </dgm:pt>
    <dgm:pt modelId="{9D3E6ACD-18BE-4DF3-A5CF-ED1F04B87B7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1"/>
            <a:t>Custom Head:</a:t>
          </a:r>
          <a:r>
            <a:rPr lang="en-US" b="0" i="0"/>
            <a:t> Introduced a custom head to tailor the model for e-waste classification, ensuring adaptation to specific requirements.</a:t>
          </a:r>
        </a:p>
      </dgm:t>
    </dgm:pt>
    <dgm:pt modelId="{B9B7EC14-B5D8-486B-A447-93F49D3B8A21}" type="parTrans" cxnId="{A9940DF5-E1A3-4A1D-B8F6-3EC71743D091}">
      <dgm:prSet/>
      <dgm:spPr/>
      <dgm:t>
        <a:bodyPr/>
        <a:lstStyle/>
        <a:p>
          <a:endParaRPr lang="en-US"/>
        </a:p>
      </dgm:t>
    </dgm:pt>
    <dgm:pt modelId="{866EB702-85B6-464B-BA77-7504963614E0}" type="sibTrans" cxnId="{A9940DF5-E1A3-4A1D-B8F6-3EC71743D091}">
      <dgm:prSet/>
      <dgm:spPr/>
      <dgm:t>
        <a:bodyPr/>
        <a:lstStyle/>
        <a:p>
          <a:endParaRPr lang="en-US"/>
        </a:p>
      </dgm:t>
    </dgm:pt>
    <dgm:pt modelId="{6E911B3A-26AD-43DB-9EB6-5D9A3084592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1"/>
            <a:t>Learning Rate Scheduling:</a:t>
          </a:r>
          <a:r>
            <a:rPr lang="en-US" b="0" i="0"/>
            <a:t> Implemented step decay for dynamic learning rate adjustment during training.</a:t>
          </a:r>
        </a:p>
      </dgm:t>
    </dgm:pt>
    <dgm:pt modelId="{EE69EBC7-BB0E-4783-AEEB-ED7FB2EF8409}" type="parTrans" cxnId="{5B08E262-8D71-43F3-B44C-B6FD0F20CE2E}">
      <dgm:prSet/>
      <dgm:spPr/>
      <dgm:t>
        <a:bodyPr/>
        <a:lstStyle/>
        <a:p>
          <a:endParaRPr lang="en-US"/>
        </a:p>
      </dgm:t>
    </dgm:pt>
    <dgm:pt modelId="{1E4CFAB4-F7AA-4A17-92C4-96E16B02DA6F}" type="sibTrans" cxnId="{5B08E262-8D71-43F3-B44C-B6FD0F20CE2E}">
      <dgm:prSet/>
      <dgm:spPr/>
      <dgm:t>
        <a:bodyPr/>
        <a:lstStyle/>
        <a:p>
          <a:endParaRPr lang="en-US"/>
        </a:p>
      </dgm:t>
    </dgm:pt>
    <dgm:pt modelId="{A6130E7E-5410-4457-A37B-CA04F011E59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1"/>
            <a:t>Model Checkpoints:</a:t>
          </a:r>
          <a:r>
            <a:rPr lang="en-US" b="0" i="0"/>
            <a:t> Integrated model checkpoints to capture and save the best-performing model throughout the training process.</a:t>
          </a:r>
        </a:p>
      </dgm:t>
    </dgm:pt>
    <dgm:pt modelId="{AF038980-44F7-417A-9D4C-E8FF40C03F33}" type="parTrans" cxnId="{2DFF555F-548A-4EAB-A77C-9ED9B65DC077}">
      <dgm:prSet/>
      <dgm:spPr/>
      <dgm:t>
        <a:bodyPr/>
        <a:lstStyle/>
        <a:p>
          <a:endParaRPr lang="en-US"/>
        </a:p>
      </dgm:t>
    </dgm:pt>
    <dgm:pt modelId="{05D40915-7043-44D5-BC48-08B996713BB8}" type="sibTrans" cxnId="{2DFF555F-548A-4EAB-A77C-9ED9B65DC077}">
      <dgm:prSet/>
      <dgm:spPr/>
      <dgm:t>
        <a:bodyPr/>
        <a:lstStyle/>
        <a:p>
          <a:endParaRPr lang="en-US"/>
        </a:p>
      </dgm:t>
    </dgm:pt>
    <dgm:pt modelId="{ADD5D359-9F0F-4FD5-8406-4D2074377B4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1"/>
            <a:t>Metrics:</a:t>
          </a:r>
          <a:r>
            <a:rPr lang="en-US" b="0" i="0"/>
            <a:t> Assessed model performance using accuracy, precision, and recall metrics.</a:t>
          </a:r>
        </a:p>
      </dgm:t>
    </dgm:pt>
    <dgm:pt modelId="{D24835F0-88DC-42BE-B1F3-2E2ED03E14F9}" type="parTrans" cxnId="{8BB224FA-EC19-4ECB-935E-B72D6C2272D8}">
      <dgm:prSet/>
      <dgm:spPr/>
      <dgm:t>
        <a:bodyPr/>
        <a:lstStyle/>
        <a:p>
          <a:endParaRPr lang="en-US"/>
        </a:p>
      </dgm:t>
    </dgm:pt>
    <dgm:pt modelId="{85B08EC4-6DD3-4C83-BCCF-12363F69FBC6}" type="sibTrans" cxnId="{8BB224FA-EC19-4ECB-935E-B72D6C2272D8}">
      <dgm:prSet/>
      <dgm:spPr/>
      <dgm:t>
        <a:bodyPr/>
        <a:lstStyle/>
        <a:p>
          <a:endParaRPr lang="en-US"/>
        </a:p>
      </dgm:t>
    </dgm:pt>
    <dgm:pt modelId="{6088B870-1382-45B1-885F-AB7BE322032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1"/>
            <a:t>Additional Metrics:</a:t>
          </a:r>
          <a:r>
            <a:rPr lang="en-US" b="0" i="0"/>
            <a:t> Calculated precision, recall, and F1 score, offering a more comprehensive evaluation.</a:t>
          </a:r>
        </a:p>
      </dgm:t>
    </dgm:pt>
    <dgm:pt modelId="{20A53916-ACB1-473C-BB97-CA89590372A3}" type="parTrans" cxnId="{30942D00-FA73-4988-B529-845051152BB6}">
      <dgm:prSet/>
      <dgm:spPr/>
      <dgm:t>
        <a:bodyPr/>
        <a:lstStyle/>
        <a:p>
          <a:endParaRPr lang="en-US"/>
        </a:p>
      </dgm:t>
    </dgm:pt>
    <dgm:pt modelId="{EFAD3345-BA06-4D7C-BD62-63BBAF80757D}" type="sibTrans" cxnId="{30942D00-FA73-4988-B529-845051152BB6}">
      <dgm:prSet/>
      <dgm:spPr/>
      <dgm:t>
        <a:bodyPr/>
        <a:lstStyle/>
        <a:p>
          <a:endParaRPr lang="en-US"/>
        </a:p>
      </dgm:t>
    </dgm:pt>
    <dgm:pt modelId="{B34A3EAC-0B26-4C3C-9B0A-F42EF9DA8B13}">
      <dgm:prSet/>
      <dgm:spPr/>
      <dgm:t>
        <a:bodyPr/>
        <a:lstStyle/>
        <a:p>
          <a:r>
            <a:rPr lang="en-US" b="1" i="0" dirty="0"/>
            <a:t>User</a:t>
          </a:r>
          <a:endParaRPr lang="en-US" b="0" i="0" dirty="0"/>
        </a:p>
      </dgm:t>
    </dgm:pt>
    <dgm:pt modelId="{AE53E563-1857-4ABA-875B-8A22B434502A}" type="parTrans" cxnId="{D927D8E1-F139-4147-AD84-F52FF1617D7A}">
      <dgm:prSet/>
      <dgm:spPr/>
      <dgm:t>
        <a:bodyPr/>
        <a:lstStyle/>
        <a:p>
          <a:endParaRPr lang="en-US"/>
        </a:p>
      </dgm:t>
    </dgm:pt>
    <dgm:pt modelId="{BB3B2239-4CA2-4218-9581-6CD06B744BB7}" type="sibTrans" cxnId="{D927D8E1-F139-4147-AD84-F52FF1617D7A}">
      <dgm:prSet/>
      <dgm:spPr/>
      <dgm:t>
        <a:bodyPr/>
        <a:lstStyle/>
        <a:p>
          <a:endParaRPr lang="en-US"/>
        </a:p>
      </dgm:t>
    </dgm:pt>
    <dgm:pt modelId="{2151B700-871A-479D-AB5C-D6A77B6B2AB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1"/>
            <a:t>Global Perspectives:</a:t>
          </a:r>
          <a:r>
            <a:rPr lang="en-US" b="0" i="0"/>
            <a:t> Shared insights from global studies to provide a broader understanding of diverse e-waste management strategies.</a:t>
          </a:r>
        </a:p>
      </dgm:t>
    </dgm:pt>
    <dgm:pt modelId="{31484811-0982-4752-8BDC-CA22032EE2F6}" type="parTrans" cxnId="{A2F0F158-800A-41F1-BA04-67CB52E16BD8}">
      <dgm:prSet/>
      <dgm:spPr/>
      <dgm:t>
        <a:bodyPr/>
        <a:lstStyle/>
        <a:p>
          <a:endParaRPr lang="en-US"/>
        </a:p>
      </dgm:t>
    </dgm:pt>
    <dgm:pt modelId="{0490EEC4-72DE-4165-B782-CB0C11EF7E05}" type="sibTrans" cxnId="{A2F0F158-800A-41F1-BA04-67CB52E16BD8}">
      <dgm:prSet/>
      <dgm:spPr/>
      <dgm:t>
        <a:bodyPr/>
        <a:lstStyle/>
        <a:p>
          <a:endParaRPr lang="en-US"/>
        </a:p>
      </dgm:t>
    </dgm:pt>
    <dgm:pt modelId="{F900D3DD-F0E0-411C-AA4B-FD9D877DFE4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1"/>
            <a:t>Technological Solutions:</a:t>
          </a:r>
          <a:r>
            <a:rPr lang="en-US" b="0" i="0"/>
            <a:t> Emphasized the vital role of machine learning and technology in addressing challenges associated with electronic waste.</a:t>
          </a:r>
        </a:p>
      </dgm:t>
    </dgm:pt>
    <dgm:pt modelId="{A7034F31-9A93-4B51-862F-1344155B291C}" type="parTrans" cxnId="{FA58EF05-E459-451C-B361-A67F6C677185}">
      <dgm:prSet/>
      <dgm:spPr/>
      <dgm:t>
        <a:bodyPr/>
        <a:lstStyle/>
        <a:p>
          <a:endParaRPr lang="en-US"/>
        </a:p>
      </dgm:t>
    </dgm:pt>
    <dgm:pt modelId="{40DE7988-C738-4E0B-8986-9B8018D824CF}" type="sibTrans" cxnId="{FA58EF05-E459-451C-B361-A67F6C677185}">
      <dgm:prSet/>
      <dgm:spPr/>
      <dgm:t>
        <a:bodyPr/>
        <a:lstStyle/>
        <a:p>
          <a:endParaRPr lang="en-US"/>
        </a:p>
      </dgm:t>
    </dgm:pt>
    <dgm:pt modelId="{DA007181-0B4E-42C2-9FDE-C3DAFD2729B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1"/>
            <a:t>Framework Potential:</a:t>
          </a:r>
          <a:r>
            <a:rPr lang="en-US" b="0" i="0"/>
            <a:t> Explored the potential impact of the YOLOv7-based framework in promoting environmental sustainability through effective e-waste management.</a:t>
          </a:r>
        </a:p>
      </dgm:t>
    </dgm:pt>
    <dgm:pt modelId="{1346354D-3420-4407-ABA5-63F47512C6C9}" type="parTrans" cxnId="{DBEA886A-2003-48CA-8764-0F6521D223C8}">
      <dgm:prSet/>
      <dgm:spPr/>
      <dgm:t>
        <a:bodyPr/>
        <a:lstStyle/>
        <a:p>
          <a:endParaRPr lang="en-US"/>
        </a:p>
      </dgm:t>
    </dgm:pt>
    <dgm:pt modelId="{68DCF59D-70CD-4F1A-967E-B0EE69244919}" type="sibTrans" cxnId="{DBEA886A-2003-48CA-8764-0F6521D223C8}">
      <dgm:prSet/>
      <dgm:spPr/>
      <dgm:t>
        <a:bodyPr/>
        <a:lstStyle/>
        <a:p>
          <a:endParaRPr lang="en-US"/>
        </a:p>
      </dgm:t>
    </dgm:pt>
    <dgm:pt modelId="{8301BF16-88FD-42B4-A28F-646F0D5215E9}" type="pres">
      <dgm:prSet presAssocID="{BCAD7296-0624-49B4-9243-96BC5BAB4A16}" presName="diagram" presStyleCnt="0">
        <dgm:presLayoutVars>
          <dgm:dir/>
          <dgm:resizeHandles val="exact"/>
        </dgm:presLayoutVars>
      </dgm:prSet>
      <dgm:spPr/>
    </dgm:pt>
    <dgm:pt modelId="{AFA6DCD3-1CA5-4E07-9A59-6FC1F1A81540}" type="pres">
      <dgm:prSet presAssocID="{571B811C-3C58-46EA-B3B6-1679D5D5024E}" presName="node" presStyleLbl="node1" presStyleIdx="0" presStyleCnt="20">
        <dgm:presLayoutVars>
          <dgm:bulletEnabled val="1"/>
        </dgm:presLayoutVars>
      </dgm:prSet>
      <dgm:spPr/>
    </dgm:pt>
    <dgm:pt modelId="{D509E2F5-11E9-4D5D-B314-F87C443DF705}" type="pres">
      <dgm:prSet presAssocID="{AD5A9CD7-CD6A-4170-A75D-89D18A6DC4AC}" presName="sibTrans" presStyleCnt="0"/>
      <dgm:spPr/>
    </dgm:pt>
    <dgm:pt modelId="{EE7912BC-C7D0-48F8-9CE3-249B12A53762}" type="pres">
      <dgm:prSet presAssocID="{55D69F96-8D8B-4806-BC74-2C1E52453F9E}" presName="node" presStyleLbl="node1" presStyleIdx="1" presStyleCnt="20">
        <dgm:presLayoutVars>
          <dgm:bulletEnabled val="1"/>
        </dgm:presLayoutVars>
      </dgm:prSet>
      <dgm:spPr/>
    </dgm:pt>
    <dgm:pt modelId="{892A7496-43AB-4C4E-B768-CA72D150325B}" type="pres">
      <dgm:prSet presAssocID="{0FE42DA5-A373-4102-B0BC-4199E8166BAD}" presName="sibTrans" presStyleCnt="0"/>
      <dgm:spPr/>
    </dgm:pt>
    <dgm:pt modelId="{A0ABE719-26C2-48CE-A1C8-5FDA782EBE9B}" type="pres">
      <dgm:prSet presAssocID="{BE27618F-F254-4FE5-A673-AF38ABB84BDD}" presName="node" presStyleLbl="node1" presStyleIdx="2" presStyleCnt="20">
        <dgm:presLayoutVars>
          <dgm:bulletEnabled val="1"/>
        </dgm:presLayoutVars>
      </dgm:prSet>
      <dgm:spPr/>
    </dgm:pt>
    <dgm:pt modelId="{FEF6A2E9-8F99-411D-B6A7-2E5F677F5E15}" type="pres">
      <dgm:prSet presAssocID="{1C79881A-E68F-4A44-855F-C9C693D1E4C4}" presName="sibTrans" presStyleCnt="0"/>
      <dgm:spPr/>
    </dgm:pt>
    <dgm:pt modelId="{D357DCB8-C58F-44FE-9340-AD908830DDF5}" type="pres">
      <dgm:prSet presAssocID="{3E50C14F-4A0B-41B5-BF50-AD78EE857D23}" presName="node" presStyleLbl="node1" presStyleIdx="3" presStyleCnt="20">
        <dgm:presLayoutVars>
          <dgm:bulletEnabled val="1"/>
        </dgm:presLayoutVars>
      </dgm:prSet>
      <dgm:spPr/>
    </dgm:pt>
    <dgm:pt modelId="{85A8CF06-D9ED-4EAA-893A-B1E1507C9C55}" type="pres">
      <dgm:prSet presAssocID="{48ECF4C1-D304-4BE8-BE99-618C5CD99B3B}" presName="sibTrans" presStyleCnt="0"/>
      <dgm:spPr/>
    </dgm:pt>
    <dgm:pt modelId="{E6EEE5FE-E13C-4D5A-9E5A-113640444922}" type="pres">
      <dgm:prSet presAssocID="{21CE116E-456B-45D5-BCF7-6200DDC1BF0F}" presName="node" presStyleLbl="node1" presStyleIdx="4" presStyleCnt="20">
        <dgm:presLayoutVars>
          <dgm:bulletEnabled val="1"/>
        </dgm:presLayoutVars>
      </dgm:prSet>
      <dgm:spPr/>
    </dgm:pt>
    <dgm:pt modelId="{31A96CC2-F320-4907-819A-6C5C131A682B}" type="pres">
      <dgm:prSet presAssocID="{3D68F310-929B-4B45-8E89-F94F2DA74134}" presName="sibTrans" presStyleCnt="0"/>
      <dgm:spPr/>
    </dgm:pt>
    <dgm:pt modelId="{C737C78F-D412-4595-B4A6-D219826D86E1}" type="pres">
      <dgm:prSet presAssocID="{D610F314-447E-4D16-AD00-3DB82DDB7D82}" presName="node" presStyleLbl="node1" presStyleIdx="5" presStyleCnt="20">
        <dgm:presLayoutVars>
          <dgm:bulletEnabled val="1"/>
        </dgm:presLayoutVars>
      </dgm:prSet>
      <dgm:spPr/>
    </dgm:pt>
    <dgm:pt modelId="{424AE67D-58C0-4011-9C53-39C1341EC23F}" type="pres">
      <dgm:prSet presAssocID="{C2D77DFB-52F7-43AB-807B-789B4B8998A6}" presName="sibTrans" presStyleCnt="0"/>
      <dgm:spPr/>
    </dgm:pt>
    <dgm:pt modelId="{EF40F144-9277-4196-AD3F-525770E45B8C}" type="pres">
      <dgm:prSet presAssocID="{8D5598B9-5C9C-414A-8597-4DC574ACDE8F}" presName="node" presStyleLbl="node1" presStyleIdx="6" presStyleCnt="20">
        <dgm:presLayoutVars>
          <dgm:bulletEnabled val="1"/>
        </dgm:presLayoutVars>
      </dgm:prSet>
      <dgm:spPr/>
    </dgm:pt>
    <dgm:pt modelId="{4BDCD4E2-45B6-4106-972C-30C2EAB8ACB2}" type="pres">
      <dgm:prSet presAssocID="{092C24A9-8C5C-431D-AAE8-044004DF0138}" presName="sibTrans" presStyleCnt="0"/>
      <dgm:spPr/>
    </dgm:pt>
    <dgm:pt modelId="{AC9E2646-1B7A-4285-B64C-224C7345BA86}" type="pres">
      <dgm:prSet presAssocID="{09CE8FDB-8927-485C-B946-1FF7542CB45C}" presName="node" presStyleLbl="node1" presStyleIdx="7" presStyleCnt="20">
        <dgm:presLayoutVars>
          <dgm:bulletEnabled val="1"/>
        </dgm:presLayoutVars>
      </dgm:prSet>
      <dgm:spPr/>
    </dgm:pt>
    <dgm:pt modelId="{6D952A1C-2FF7-4449-A0CD-B97EBD8DD2FA}" type="pres">
      <dgm:prSet presAssocID="{5E1AC9D0-2595-4D1E-B8FD-80C7D454B5A8}" presName="sibTrans" presStyleCnt="0"/>
      <dgm:spPr/>
    </dgm:pt>
    <dgm:pt modelId="{4B76E53F-2CE7-43D8-92A0-C32625B9E350}" type="pres">
      <dgm:prSet presAssocID="{90207B89-415D-4427-89DB-CEEA74A63560}" presName="node" presStyleLbl="node1" presStyleIdx="8" presStyleCnt="20">
        <dgm:presLayoutVars>
          <dgm:bulletEnabled val="1"/>
        </dgm:presLayoutVars>
      </dgm:prSet>
      <dgm:spPr/>
    </dgm:pt>
    <dgm:pt modelId="{1C4F3ED4-ADA2-4D30-AFBD-259DFACAC40A}" type="pres">
      <dgm:prSet presAssocID="{72BDCAFE-3927-47E8-B0EC-140F43400A13}" presName="sibTrans" presStyleCnt="0"/>
      <dgm:spPr/>
    </dgm:pt>
    <dgm:pt modelId="{F64AF150-3CF6-475D-A8DD-2876B16D0901}" type="pres">
      <dgm:prSet presAssocID="{C3445FFF-7DFE-468B-ABB7-263351425BA7}" presName="node" presStyleLbl="node1" presStyleIdx="9" presStyleCnt="20">
        <dgm:presLayoutVars>
          <dgm:bulletEnabled val="1"/>
        </dgm:presLayoutVars>
      </dgm:prSet>
      <dgm:spPr/>
    </dgm:pt>
    <dgm:pt modelId="{E7665C94-4C2B-42E9-B3D8-989F59FF85A4}" type="pres">
      <dgm:prSet presAssocID="{331790CB-6D2C-48DF-AC6A-81DE5825DE42}" presName="sibTrans" presStyleCnt="0"/>
      <dgm:spPr/>
    </dgm:pt>
    <dgm:pt modelId="{2F7019D3-7A44-4CFA-90FA-5E784F9045F0}" type="pres">
      <dgm:prSet presAssocID="{A6F11794-7A32-450F-AA52-6FC903B55B25}" presName="node" presStyleLbl="node1" presStyleIdx="10" presStyleCnt="20">
        <dgm:presLayoutVars>
          <dgm:bulletEnabled val="1"/>
        </dgm:presLayoutVars>
      </dgm:prSet>
      <dgm:spPr/>
    </dgm:pt>
    <dgm:pt modelId="{326F9145-2180-47F4-B410-FFB7D4338A75}" type="pres">
      <dgm:prSet presAssocID="{314855EF-3866-4ADF-91A0-CE5B4411885F}" presName="sibTrans" presStyleCnt="0"/>
      <dgm:spPr/>
    </dgm:pt>
    <dgm:pt modelId="{30FA381F-560A-43B6-95A0-BCFF8D44B3E7}" type="pres">
      <dgm:prSet presAssocID="{9D3E6ACD-18BE-4DF3-A5CF-ED1F04B87B78}" presName="node" presStyleLbl="node1" presStyleIdx="11" presStyleCnt="20">
        <dgm:presLayoutVars>
          <dgm:bulletEnabled val="1"/>
        </dgm:presLayoutVars>
      </dgm:prSet>
      <dgm:spPr/>
    </dgm:pt>
    <dgm:pt modelId="{6B213BFC-1CAB-448C-9C76-3B506CEC3564}" type="pres">
      <dgm:prSet presAssocID="{866EB702-85B6-464B-BA77-7504963614E0}" presName="sibTrans" presStyleCnt="0"/>
      <dgm:spPr/>
    </dgm:pt>
    <dgm:pt modelId="{66FE3AC3-31D3-4C67-9A8C-5BB93611A48C}" type="pres">
      <dgm:prSet presAssocID="{6E911B3A-26AD-43DB-9EB6-5D9A30845920}" presName="node" presStyleLbl="node1" presStyleIdx="12" presStyleCnt="20">
        <dgm:presLayoutVars>
          <dgm:bulletEnabled val="1"/>
        </dgm:presLayoutVars>
      </dgm:prSet>
      <dgm:spPr/>
    </dgm:pt>
    <dgm:pt modelId="{3B48AA1C-AE88-496E-A878-310A3045ECCF}" type="pres">
      <dgm:prSet presAssocID="{1E4CFAB4-F7AA-4A17-92C4-96E16B02DA6F}" presName="sibTrans" presStyleCnt="0"/>
      <dgm:spPr/>
    </dgm:pt>
    <dgm:pt modelId="{A5C37626-0939-4B01-A911-6690B2661AC2}" type="pres">
      <dgm:prSet presAssocID="{A6130E7E-5410-4457-A37B-CA04F011E59A}" presName="node" presStyleLbl="node1" presStyleIdx="13" presStyleCnt="20">
        <dgm:presLayoutVars>
          <dgm:bulletEnabled val="1"/>
        </dgm:presLayoutVars>
      </dgm:prSet>
      <dgm:spPr/>
    </dgm:pt>
    <dgm:pt modelId="{A8DB1AA0-3BAE-4B0D-83CD-498061ED3AA6}" type="pres">
      <dgm:prSet presAssocID="{05D40915-7043-44D5-BC48-08B996713BB8}" presName="sibTrans" presStyleCnt="0"/>
      <dgm:spPr/>
    </dgm:pt>
    <dgm:pt modelId="{83895B1A-0016-43B7-87A7-AD8BFD6F6BC0}" type="pres">
      <dgm:prSet presAssocID="{ADD5D359-9F0F-4FD5-8406-4D2074377B41}" presName="node" presStyleLbl="node1" presStyleIdx="14" presStyleCnt="20">
        <dgm:presLayoutVars>
          <dgm:bulletEnabled val="1"/>
        </dgm:presLayoutVars>
      </dgm:prSet>
      <dgm:spPr/>
    </dgm:pt>
    <dgm:pt modelId="{ADB19C37-890D-4120-853C-01CAAA64F82F}" type="pres">
      <dgm:prSet presAssocID="{85B08EC4-6DD3-4C83-BCCF-12363F69FBC6}" presName="sibTrans" presStyleCnt="0"/>
      <dgm:spPr/>
    </dgm:pt>
    <dgm:pt modelId="{07C837BA-210D-439C-83BC-868093CDDAA0}" type="pres">
      <dgm:prSet presAssocID="{6088B870-1382-45B1-885F-AB7BE3220324}" presName="node" presStyleLbl="node1" presStyleIdx="15" presStyleCnt="20">
        <dgm:presLayoutVars>
          <dgm:bulletEnabled val="1"/>
        </dgm:presLayoutVars>
      </dgm:prSet>
      <dgm:spPr/>
    </dgm:pt>
    <dgm:pt modelId="{2C356652-10EF-4654-B859-BD05C910D233}" type="pres">
      <dgm:prSet presAssocID="{EFAD3345-BA06-4D7C-BD62-63BBAF80757D}" presName="sibTrans" presStyleCnt="0"/>
      <dgm:spPr/>
    </dgm:pt>
    <dgm:pt modelId="{292F32D7-0478-40F6-A22E-FC0EED7D1423}" type="pres">
      <dgm:prSet presAssocID="{B34A3EAC-0B26-4C3C-9B0A-F42EF9DA8B13}" presName="node" presStyleLbl="node1" presStyleIdx="16" presStyleCnt="20">
        <dgm:presLayoutVars>
          <dgm:bulletEnabled val="1"/>
        </dgm:presLayoutVars>
      </dgm:prSet>
      <dgm:spPr/>
    </dgm:pt>
    <dgm:pt modelId="{06014129-783C-487D-B384-DA73764CEAA9}" type="pres">
      <dgm:prSet presAssocID="{BB3B2239-4CA2-4218-9581-6CD06B744BB7}" presName="sibTrans" presStyleCnt="0"/>
      <dgm:spPr/>
    </dgm:pt>
    <dgm:pt modelId="{29E685AB-EB37-4A5C-99E8-010CED17BF77}" type="pres">
      <dgm:prSet presAssocID="{2151B700-871A-479D-AB5C-D6A77B6B2ABB}" presName="node" presStyleLbl="node1" presStyleIdx="17" presStyleCnt="20">
        <dgm:presLayoutVars>
          <dgm:bulletEnabled val="1"/>
        </dgm:presLayoutVars>
      </dgm:prSet>
      <dgm:spPr/>
    </dgm:pt>
    <dgm:pt modelId="{7B0CE4AC-90D9-471E-BE81-891E2EB73B83}" type="pres">
      <dgm:prSet presAssocID="{0490EEC4-72DE-4165-B782-CB0C11EF7E05}" presName="sibTrans" presStyleCnt="0"/>
      <dgm:spPr/>
    </dgm:pt>
    <dgm:pt modelId="{1FB5A350-6790-4F8E-BF9B-943C18240978}" type="pres">
      <dgm:prSet presAssocID="{F900D3DD-F0E0-411C-AA4B-FD9D877DFE41}" presName="node" presStyleLbl="node1" presStyleIdx="18" presStyleCnt="20">
        <dgm:presLayoutVars>
          <dgm:bulletEnabled val="1"/>
        </dgm:presLayoutVars>
      </dgm:prSet>
      <dgm:spPr/>
    </dgm:pt>
    <dgm:pt modelId="{00D5982A-737B-497F-8C4D-B8011065AA15}" type="pres">
      <dgm:prSet presAssocID="{40DE7988-C738-4E0B-8986-9B8018D824CF}" presName="sibTrans" presStyleCnt="0"/>
      <dgm:spPr/>
    </dgm:pt>
    <dgm:pt modelId="{8CBFFE0E-D3B1-4CDD-A736-67B4EBBB2419}" type="pres">
      <dgm:prSet presAssocID="{DA007181-0B4E-42C2-9FDE-C3DAFD2729BD}" presName="node" presStyleLbl="node1" presStyleIdx="19" presStyleCnt="20">
        <dgm:presLayoutVars>
          <dgm:bulletEnabled val="1"/>
        </dgm:presLayoutVars>
      </dgm:prSet>
      <dgm:spPr/>
    </dgm:pt>
  </dgm:ptLst>
  <dgm:cxnLst>
    <dgm:cxn modelId="{30942D00-FA73-4988-B529-845051152BB6}" srcId="{BCAD7296-0624-49B4-9243-96BC5BAB4A16}" destId="{6088B870-1382-45B1-885F-AB7BE3220324}" srcOrd="15" destOrd="0" parTransId="{20A53916-ACB1-473C-BB97-CA89590372A3}" sibTransId="{EFAD3345-BA06-4D7C-BD62-63BBAF80757D}"/>
    <dgm:cxn modelId="{FA58EF05-E459-451C-B361-A67F6C677185}" srcId="{BCAD7296-0624-49B4-9243-96BC5BAB4A16}" destId="{F900D3DD-F0E0-411C-AA4B-FD9D877DFE41}" srcOrd="18" destOrd="0" parTransId="{A7034F31-9A93-4B51-862F-1344155B291C}" sibTransId="{40DE7988-C738-4E0B-8986-9B8018D824CF}"/>
    <dgm:cxn modelId="{BC8E960D-BD4B-4F3B-84FC-64F6E7EA8B5F}" type="presOf" srcId="{A6130E7E-5410-4457-A37B-CA04F011E59A}" destId="{A5C37626-0939-4B01-A911-6690B2661AC2}" srcOrd="0" destOrd="0" presId="urn:microsoft.com/office/officeart/2005/8/layout/default"/>
    <dgm:cxn modelId="{E67DBA23-5A5D-4F16-9D13-2D8C71D5CEF6}" type="presOf" srcId="{F900D3DD-F0E0-411C-AA4B-FD9D877DFE41}" destId="{1FB5A350-6790-4F8E-BF9B-943C18240978}" srcOrd="0" destOrd="0" presId="urn:microsoft.com/office/officeart/2005/8/layout/default"/>
    <dgm:cxn modelId="{F042732C-B1CE-4CB5-8E82-7484476D6461}" srcId="{BCAD7296-0624-49B4-9243-96BC5BAB4A16}" destId="{90207B89-415D-4427-89DB-CEEA74A63560}" srcOrd="8" destOrd="0" parTransId="{16E07C5F-77B2-436E-884C-85B37C88EF24}" sibTransId="{72BDCAFE-3927-47E8-B0EC-140F43400A13}"/>
    <dgm:cxn modelId="{A8509630-DA82-4EFC-B6BD-7B8CDFAA5CAE}" srcId="{BCAD7296-0624-49B4-9243-96BC5BAB4A16}" destId="{21CE116E-456B-45D5-BCF7-6200DDC1BF0F}" srcOrd="4" destOrd="0" parTransId="{49499DF1-0877-4A47-B890-5C8089558135}" sibTransId="{3D68F310-929B-4B45-8E89-F94F2DA74134}"/>
    <dgm:cxn modelId="{6966D431-95B0-4D6F-872F-6734A8388573}" type="presOf" srcId="{ADD5D359-9F0F-4FD5-8406-4D2074377B41}" destId="{83895B1A-0016-43B7-87A7-AD8BFD6F6BC0}" srcOrd="0" destOrd="0" presId="urn:microsoft.com/office/officeart/2005/8/layout/default"/>
    <dgm:cxn modelId="{F1FB5138-52CB-4610-86A5-03414B124C86}" type="presOf" srcId="{DA007181-0B4E-42C2-9FDE-C3DAFD2729BD}" destId="{8CBFFE0E-D3B1-4CDD-A736-67B4EBBB2419}" srcOrd="0" destOrd="0" presId="urn:microsoft.com/office/officeart/2005/8/layout/default"/>
    <dgm:cxn modelId="{EC3FE240-E0A2-4FAB-850E-37257D80D338}" srcId="{BCAD7296-0624-49B4-9243-96BC5BAB4A16}" destId="{BE27618F-F254-4FE5-A673-AF38ABB84BDD}" srcOrd="2" destOrd="0" parTransId="{900F4346-CADB-4332-A458-96D5D43B5FE8}" sibTransId="{1C79881A-E68F-4A44-855F-C9C693D1E4C4}"/>
    <dgm:cxn modelId="{2FA22E5D-9F63-4BC8-B4CB-713C8ED73ED3}" type="presOf" srcId="{2151B700-871A-479D-AB5C-D6A77B6B2ABB}" destId="{29E685AB-EB37-4A5C-99E8-010CED17BF77}" srcOrd="0" destOrd="0" presId="urn:microsoft.com/office/officeart/2005/8/layout/default"/>
    <dgm:cxn modelId="{2DFF555F-548A-4EAB-A77C-9ED9B65DC077}" srcId="{BCAD7296-0624-49B4-9243-96BC5BAB4A16}" destId="{A6130E7E-5410-4457-A37B-CA04F011E59A}" srcOrd="13" destOrd="0" parTransId="{AF038980-44F7-417A-9D4C-E8FF40C03F33}" sibTransId="{05D40915-7043-44D5-BC48-08B996713BB8}"/>
    <dgm:cxn modelId="{344B6262-3889-4C57-98D4-5C22AB6214D2}" srcId="{BCAD7296-0624-49B4-9243-96BC5BAB4A16}" destId="{A6F11794-7A32-450F-AA52-6FC903B55B25}" srcOrd="10" destOrd="0" parTransId="{C78F6E01-B866-4307-BB28-53BADE7E056A}" sibTransId="{314855EF-3866-4ADF-91A0-CE5B4411885F}"/>
    <dgm:cxn modelId="{5B08E262-8D71-43F3-B44C-B6FD0F20CE2E}" srcId="{BCAD7296-0624-49B4-9243-96BC5BAB4A16}" destId="{6E911B3A-26AD-43DB-9EB6-5D9A30845920}" srcOrd="12" destOrd="0" parTransId="{EE69EBC7-BB0E-4783-AEEB-ED7FB2EF8409}" sibTransId="{1E4CFAB4-F7AA-4A17-92C4-96E16B02DA6F}"/>
    <dgm:cxn modelId="{19A64C68-4E4E-4A75-A448-BB3F649296D9}" type="presOf" srcId="{BCAD7296-0624-49B4-9243-96BC5BAB4A16}" destId="{8301BF16-88FD-42B4-A28F-646F0D5215E9}" srcOrd="0" destOrd="0" presId="urn:microsoft.com/office/officeart/2005/8/layout/default"/>
    <dgm:cxn modelId="{005B526A-F5CF-42F2-90D3-A0D090814D20}" type="presOf" srcId="{C3445FFF-7DFE-468B-ABB7-263351425BA7}" destId="{F64AF150-3CF6-475D-A8DD-2876B16D0901}" srcOrd="0" destOrd="0" presId="urn:microsoft.com/office/officeart/2005/8/layout/default"/>
    <dgm:cxn modelId="{DBEA886A-2003-48CA-8764-0F6521D223C8}" srcId="{BCAD7296-0624-49B4-9243-96BC5BAB4A16}" destId="{DA007181-0B4E-42C2-9FDE-C3DAFD2729BD}" srcOrd="19" destOrd="0" parTransId="{1346354D-3420-4407-ABA5-63F47512C6C9}" sibTransId="{68DCF59D-70CD-4F1A-967E-B0EE69244919}"/>
    <dgm:cxn modelId="{1B65EB51-7606-4F34-A4DB-84CE36908650}" type="presOf" srcId="{3E50C14F-4A0B-41B5-BF50-AD78EE857D23}" destId="{D357DCB8-C58F-44FE-9340-AD908830DDF5}" srcOrd="0" destOrd="0" presId="urn:microsoft.com/office/officeart/2005/8/layout/default"/>
    <dgm:cxn modelId="{3DE83175-5A5E-4C6C-BF97-784E5576CE2F}" srcId="{BCAD7296-0624-49B4-9243-96BC5BAB4A16}" destId="{09CE8FDB-8927-485C-B946-1FF7542CB45C}" srcOrd="7" destOrd="0" parTransId="{295925BC-4790-4D3F-8769-6F040E2E91B8}" sibTransId="{5E1AC9D0-2595-4D1E-B8FD-80C7D454B5A8}"/>
    <dgm:cxn modelId="{A2F0F158-800A-41F1-BA04-67CB52E16BD8}" srcId="{BCAD7296-0624-49B4-9243-96BC5BAB4A16}" destId="{2151B700-871A-479D-AB5C-D6A77B6B2ABB}" srcOrd="17" destOrd="0" parTransId="{31484811-0982-4752-8BDC-CA22032EE2F6}" sibTransId="{0490EEC4-72DE-4165-B782-CB0C11EF7E05}"/>
    <dgm:cxn modelId="{0249B279-86BD-4FA2-BDD1-C73E5420AE6D}" type="presOf" srcId="{21CE116E-456B-45D5-BCF7-6200DDC1BF0F}" destId="{E6EEE5FE-E13C-4D5A-9E5A-113640444922}" srcOrd="0" destOrd="0" presId="urn:microsoft.com/office/officeart/2005/8/layout/default"/>
    <dgm:cxn modelId="{54373A80-37ED-4CBA-AB12-8480F80EFCE7}" srcId="{BCAD7296-0624-49B4-9243-96BC5BAB4A16}" destId="{3E50C14F-4A0B-41B5-BF50-AD78EE857D23}" srcOrd="3" destOrd="0" parTransId="{4AF8B4AB-9207-4C06-9C34-4E1307215D6A}" sibTransId="{48ECF4C1-D304-4BE8-BE99-618C5CD99B3B}"/>
    <dgm:cxn modelId="{6F5F798C-6BAB-4371-9564-1238D5150011}" srcId="{BCAD7296-0624-49B4-9243-96BC5BAB4A16}" destId="{D610F314-447E-4D16-AD00-3DB82DDB7D82}" srcOrd="5" destOrd="0" parTransId="{FC8A84B6-731B-4E60-BC7A-C4EF6B715EEA}" sibTransId="{C2D77DFB-52F7-43AB-807B-789B4B8998A6}"/>
    <dgm:cxn modelId="{55522A94-E104-42A7-900A-458FC8714D63}" type="presOf" srcId="{571B811C-3C58-46EA-B3B6-1679D5D5024E}" destId="{AFA6DCD3-1CA5-4E07-9A59-6FC1F1A81540}" srcOrd="0" destOrd="0" presId="urn:microsoft.com/office/officeart/2005/8/layout/default"/>
    <dgm:cxn modelId="{55EF089B-635A-45F5-AAD5-AD2BC4043ACD}" type="presOf" srcId="{09CE8FDB-8927-485C-B946-1FF7542CB45C}" destId="{AC9E2646-1B7A-4285-B64C-224C7345BA86}" srcOrd="0" destOrd="0" presId="urn:microsoft.com/office/officeart/2005/8/layout/default"/>
    <dgm:cxn modelId="{35BE3AA9-FC68-41E0-AC40-FC919821F3C0}" type="presOf" srcId="{A6F11794-7A32-450F-AA52-6FC903B55B25}" destId="{2F7019D3-7A44-4CFA-90FA-5E784F9045F0}" srcOrd="0" destOrd="0" presId="urn:microsoft.com/office/officeart/2005/8/layout/default"/>
    <dgm:cxn modelId="{9AB376B2-9391-4B74-A019-AE0B028686E0}" type="presOf" srcId="{90207B89-415D-4427-89DB-CEEA74A63560}" destId="{4B76E53F-2CE7-43D8-92A0-C32625B9E350}" srcOrd="0" destOrd="0" presId="urn:microsoft.com/office/officeart/2005/8/layout/default"/>
    <dgm:cxn modelId="{20A1ABB2-8FD2-4EE3-AB8F-93A5AE0C4D21}" type="presOf" srcId="{D610F314-447E-4D16-AD00-3DB82DDB7D82}" destId="{C737C78F-D412-4595-B4A6-D219826D86E1}" srcOrd="0" destOrd="0" presId="urn:microsoft.com/office/officeart/2005/8/layout/default"/>
    <dgm:cxn modelId="{65C6FBB5-CFCA-4386-B963-28299551D0E0}" srcId="{BCAD7296-0624-49B4-9243-96BC5BAB4A16}" destId="{8D5598B9-5C9C-414A-8597-4DC574ACDE8F}" srcOrd="6" destOrd="0" parTransId="{F1C0BED0-D27B-4255-8C14-079A6B613D86}" sibTransId="{092C24A9-8C5C-431D-AAE8-044004DF0138}"/>
    <dgm:cxn modelId="{9BBB93B7-E42F-4587-9242-67384417E4CC}" srcId="{BCAD7296-0624-49B4-9243-96BC5BAB4A16}" destId="{C3445FFF-7DFE-468B-ABB7-263351425BA7}" srcOrd="9" destOrd="0" parTransId="{17AA4E8E-1223-4C26-956D-1DE6266904CF}" sibTransId="{331790CB-6D2C-48DF-AC6A-81DE5825DE42}"/>
    <dgm:cxn modelId="{0B671FB9-8F14-4513-8DBC-78E0E1DD68DB}" type="presOf" srcId="{55D69F96-8D8B-4806-BC74-2C1E52453F9E}" destId="{EE7912BC-C7D0-48F8-9CE3-249B12A53762}" srcOrd="0" destOrd="0" presId="urn:microsoft.com/office/officeart/2005/8/layout/default"/>
    <dgm:cxn modelId="{24D432B9-7A1B-4314-85E8-52D414F41AAB}" type="presOf" srcId="{8D5598B9-5C9C-414A-8597-4DC574ACDE8F}" destId="{EF40F144-9277-4196-AD3F-525770E45B8C}" srcOrd="0" destOrd="0" presId="urn:microsoft.com/office/officeart/2005/8/layout/default"/>
    <dgm:cxn modelId="{BA49BEC3-D784-4884-B693-770ECBD74FF5}" type="presOf" srcId="{B34A3EAC-0B26-4C3C-9B0A-F42EF9DA8B13}" destId="{292F32D7-0478-40F6-A22E-FC0EED7D1423}" srcOrd="0" destOrd="0" presId="urn:microsoft.com/office/officeart/2005/8/layout/default"/>
    <dgm:cxn modelId="{FAF7ADDA-80AB-4F70-AA44-9B7529FF0BB0}" srcId="{BCAD7296-0624-49B4-9243-96BC5BAB4A16}" destId="{55D69F96-8D8B-4806-BC74-2C1E52453F9E}" srcOrd="1" destOrd="0" parTransId="{71F0F9DD-C79F-42D5-B2D8-402CF3A3BE51}" sibTransId="{0FE42DA5-A373-4102-B0BC-4199E8166BAD}"/>
    <dgm:cxn modelId="{B2B05DDE-1870-4194-8446-5A4C790C6E4F}" type="presOf" srcId="{6E911B3A-26AD-43DB-9EB6-5D9A30845920}" destId="{66FE3AC3-31D3-4C67-9A8C-5BB93611A48C}" srcOrd="0" destOrd="0" presId="urn:microsoft.com/office/officeart/2005/8/layout/default"/>
    <dgm:cxn modelId="{D927D8E1-F139-4147-AD84-F52FF1617D7A}" srcId="{BCAD7296-0624-49B4-9243-96BC5BAB4A16}" destId="{B34A3EAC-0B26-4C3C-9B0A-F42EF9DA8B13}" srcOrd="16" destOrd="0" parTransId="{AE53E563-1857-4ABA-875B-8A22B434502A}" sibTransId="{BB3B2239-4CA2-4218-9581-6CD06B744BB7}"/>
    <dgm:cxn modelId="{602069E4-4AFC-46E2-B5DD-0C6D1FB6225C}" type="presOf" srcId="{BE27618F-F254-4FE5-A673-AF38ABB84BDD}" destId="{A0ABE719-26C2-48CE-A1C8-5FDA782EBE9B}" srcOrd="0" destOrd="0" presId="urn:microsoft.com/office/officeart/2005/8/layout/default"/>
    <dgm:cxn modelId="{165033ED-4059-4575-BB3F-980123D4898A}" type="presOf" srcId="{6088B870-1382-45B1-885F-AB7BE3220324}" destId="{07C837BA-210D-439C-83BC-868093CDDAA0}" srcOrd="0" destOrd="0" presId="urn:microsoft.com/office/officeart/2005/8/layout/default"/>
    <dgm:cxn modelId="{FEEA5CEE-CB68-4A39-8812-F3032EA2010F}" srcId="{BCAD7296-0624-49B4-9243-96BC5BAB4A16}" destId="{571B811C-3C58-46EA-B3B6-1679D5D5024E}" srcOrd="0" destOrd="0" parTransId="{B12849A2-416F-46B3-BB38-021BA2766766}" sibTransId="{AD5A9CD7-CD6A-4170-A75D-89D18A6DC4AC}"/>
    <dgm:cxn modelId="{A9940DF5-E1A3-4A1D-B8F6-3EC71743D091}" srcId="{BCAD7296-0624-49B4-9243-96BC5BAB4A16}" destId="{9D3E6ACD-18BE-4DF3-A5CF-ED1F04B87B78}" srcOrd="11" destOrd="0" parTransId="{B9B7EC14-B5D8-486B-A447-93F49D3B8A21}" sibTransId="{866EB702-85B6-464B-BA77-7504963614E0}"/>
    <dgm:cxn modelId="{439CE3F8-3009-4923-8C05-039DF4DBDEBD}" type="presOf" srcId="{9D3E6ACD-18BE-4DF3-A5CF-ED1F04B87B78}" destId="{30FA381F-560A-43B6-95A0-BCFF8D44B3E7}" srcOrd="0" destOrd="0" presId="urn:microsoft.com/office/officeart/2005/8/layout/default"/>
    <dgm:cxn modelId="{8BB224FA-EC19-4ECB-935E-B72D6C2272D8}" srcId="{BCAD7296-0624-49B4-9243-96BC5BAB4A16}" destId="{ADD5D359-9F0F-4FD5-8406-4D2074377B41}" srcOrd="14" destOrd="0" parTransId="{D24835F0-88DC-42BE-B1F3-2E2ED03E14F9}" sibTransId="{85B08EC4-6DD3-4C83-BCCF-12363F69FBC6}"/>
    <dgm:cxn modelId="{E30EDE9E-92B1-41A4-8312-98B1601A961F}" type="presParOf" srcId="{8301BF16-88FD-42B4-A28F-646F0D5215E9}" destId="{AFA6DCD3-1CA5-4E07-9A59-6FC1F1A81540}" srcOrd="0" destOrd="0" presId="urn:microsoft.com/office/officeart/2005/8/layout/default"/>
    <dgm:cxn modelId="{FEB6E958-169B-4755-AC95-08888DC030D1}" type="presParOf" srcId="{8301BF16-88FD-42B4-A28F-646F0D5215E9}" destId="{D509E2F5-11E9-4D5D-B314-F87C443DF705}" srcOrd="1" destOrd="0" presId="urn:microsoft.com/office/officeart/2005/8/layout/default"/>
    <dgm:cxn modelId="{EE45BE8E-9F4F-4E86-8AC8-ADB1EC32993E}" type="presParOf" srcId="{8301BF16-88FD-42B4-A28F-646F0D5215E9}" destId="{EE7912BC-C7D0-48F8-9CE3-249B12A53762}" srcOrd="2" destOrd="0" presId="urn:microsoft.com/office/officeart/2005/8/layout/default"/>
    <dgm:cxn modelId="{4D518FC1-582F-4ABD-B80F-02A9A4928904}" type="presParOf" srcId="{8301BF16-88FD-42B4-A28F-646F0D5215E9}" destId="{892A7496-43AB-4C4E-B768-CA72D150325B}" srcOrd="3" destOrd="0" presId="urn:microsoft.com/office/officeart/2005/8/layout/default"/>
    <dgm:cxn modelId="{61A35A9C-DA39-42E4-80D2-46F5CA8B40ED}" type="presParOf" srcId="{8301BF16-88FD-42B4-A28F-646F0D5215E9}" destId="{A0ABE719-26C2-48CE-A1C8-5FDA782EBE9B}" srcOrd="4" destOrd="0" presId="urn:microsoft.com/office/officeart/2005/8/layout/default"/>
    <dgm:cxn modelId="{E814B6C8-9B45-459D-A51B-1282DC3EF107}" type="presParOf" srcId="{8301BF16-88FD-42B4-A28F-646F0D5215E9}" destId="{FEF6A2E9-8F99-411D-B6A7-2E5F677F5E15}" srcOrd="5" destOrd="0" presId="urn:microsoft.com/office/officeart/2005/8/layout/default"/>
    <dgm:cxn modelId="{6205BF3B-3613-4277-BF1F-C8519FED9FE9}" type="presParOf" srcId="{8301BF16-88FD-42B4-A28F-646F0D5215E9}" destId="{D357DCB8-C58F-44FE-9340-AD908830DDF5}" srcOrd="6" destOrd="0" presId="urn:microsoft.com/office/officeart/2005/8/layout/default"/>
    <dgm:cxn modelId="{42EC908A-E7FE-4408-AB5E-7FE35756E3FB}" type="presParOf" srcId="{8301BF16-88FD-42B4-A28F-646F0D5215E9}" destId="{85A8CF06-D9ED-4EAA-893A-B1E1507C9C55}" srcOrd="7" destOrd="0" presId="urn:microsoft.com/office/officeart/2005/8/layout/default"/>
    <dgm:cxn modelId="{1096BD7B-D2AB-4FE3-8EDD-C93C6B89393E}" type="presParOf" srcId="{8301BF16-88FD-42B4-A28F-646F0D5215E9}" destId="{E6EEE5FE-E13C-4D5A-9E5A-113640444922}" srcOrd="8" destOrd="0" presId="urn:microsoft.com/office/officeart/2005/8/layout/default"/>
    <dgm:cxn modelId="{4DEF1E72-84DE-4B24-87F8-93520DCAEBBD}" type="presParOf" srcId="{8301BF16-88FD-42B4-A28F-646F0D5215E9}" destId="{31A96CC2-F320-4907-819A-6C5C131A682B}" srcOrd="9" destOrd="0" presId="urn:microsoft.com/office/officeart/2005/8/layout/default"/>
    <dgm:cxn modelId="{1F6A4CF8-1D7C-4982-A9D1-0C53E5710BF3}" type="presParOf" srcId="{8301BF16-88FD-42B4-A28F-646F0D5215E9}" destId="{C737C78F-D412-4595-B4A6-D219826D86E1}" srcOrd="10" destOrd="0" presId="urn:microsoft.com/office/officeart/2005/8/layout/default"/>
    <dgm:cxn modelId="{DCB86238-4DED-4AC0-B6D2-D1A6E818B7A3}" type="presParOf" srcId="{8301BF16-88FD-42B4-A28F-646F0D5215E9}" destId="{424AE67D-58C0-4011-9C53-39C1341EC23F}" srcOrd="11" destOrd="0" presId="urn:microsoft.com/office/officeart/2005/8/layout/default"/>
    <dgm:cxn modelId="{E2FCB2F3-889A-43E8-BFAE-D18415B31049}" type="presParOf" srcId="{8301BF16-88FD-42B4-A28F-646F0D5215E9}" destId="{EF40F144-9277-4196-AD3F-525770E45B8C}" srcOrd="12" destOrd="0" presId="urn:microsoft.com/office/officeart/2005/8/layout/default"/>
    <dgm:cxn modelId="{1BB3B202-4962-426E-A9E0-B3DAFAAC0554}" type="presParOf" srcId="{8301BF16-88FD-42B4-A28F-646F0D5215E9}" destId="{4BDCD4E2-45B6-4106-972C-30C2EAB8ACB2}" srcOrd="13" destOrd="0" presId="urn:microsoft.com/office/officeart/2005/8/layout/default"/>
    <dgm:cxn modelId="{FCD165DF-217A-4C54-8196-EC106D4E82C1}" type="presParOf" srcId="{8301BF16-88FD-42B4-A28F-646F0D5215E9}" destId="{AC9E2646-1B7A-4285-B64C-224C7345BA86}" srcOrd="14" destOrd="0" presId="urn:microsoft.com/office/officeart/2005/8/layout/default"/>
    <dgm:cxn modelId="{DA133FF4-B178-4C79-80CC-F89B5423EA19}" type="presParOf" srcId="{8301BF16-88FD-42B4-A28F-646F0D5215E9}" destId="{6D952A1C-2FF7-4449-A0CD-B97EBD8DD2FA}" srcOrd="15" destOrd="0" presId="urn:microsoft.com/office/officeart/2005/8/layout/default"/>
    <dgm:cxn modelId="{FBED7721-587A-486E-ABF6-2794051D3C41}" type="presParOf" srcId="{8301BF16-88FD-42B4-A28F-646F0D5215E9}" destId="{4B76E53F-2CE7-43D8-92A0-C32625B9E350}" srcOrd="16" destOrd="0" presId="urn:microsoft.com/office/officeart/2005/8/layout/default"/>
    <dgm:cxn modelId="{996A0B19-7F71-4A2A-9DCB-8085A25AC4F7}" type="presParOf" srcId="{8301BF16-88FD-42B4-A28F-646F0D5215E9}" destId="{1C4F3ED4-ADA2-4D30-AFBD-259DFACAC40A}" srcOrd="17" destOrd="0" presId="urn:microsoft.com/office/officeart/2005/8/layout/default"/>
    <dgm:cxn modelId="{14949DB4-E53B-4261-942F-BE2412C65AEC}" type="presParOf" srcId="{8301BF16-88FD-42B4-A28F-646F0D5215E9}" destId="{F64AF150-3CF6-475D-A8DD-2876B16D0901}" srcOrd="18" destOrd="0" presId="urn:microsoft.com/office/officeart/2005/8/layout/default"/>
    <dgm:cxn modelId="{D3D9D516-8392-4463-95B8-3DEA61BA3331}" type="presParOf" srcId="{8301BF16-88FD-42B4-A28F-646F0D5215E9}" destId="{E7665C94-4C2B-42E9-B3D8-989F59FF85A4}" srcOrd="19" destOrd="0" presId="urn:microsoft.com/office/officeart/2005/8/layout/default"/>
    <dgm:cxn modelId="{B78E9B8A-67A7-48DA-BEB3-EF0057006D7B}" type="presParOf" srcId="{8301BF16-88FD-42B4-A28F-646F0D5215E9}" destId="{2F7019D3-7A44-4CFA-90FA-5E784F9045F0}" srcOrd="20" destOrd="0" presId="urn:microsoft.com/office/officeart/2005/8/layout/default"/>
    <dgm:cxn modelId="{E08B9597-0896-4813-9A52-1070D440FD6F}" type="presParOf" srcId="{8301BF16-88FD-42B4-A28F-646F0D5215E9}" destId="{326F9145-2180-47F4-B410-FFB7D4338A75}" srcOrd="21" destOrd="0" presId="urn:microsoft.com/office/officeart/2005/8/layout/default"/>
    <dgm:cxn modelId="{332EA4EB-B8B8-4ECA-8FB4-073B602E1EFB}" type="presParOf" srcId="{8301BF16-88FD-42B4-A28F-646F0D5215E9}" destId="{30FA381F-560A-43B6-95A0-BCFF8D44B3E7}" srcOrd="22" destOrd="0" presId="urn:microsoft.com/office/officeart/2005/8/layout/default"/>
    <dgm:cxn modelId="{FBCAAF70-D153-41A1-AFEB-42F801B37CBE}" type="presParOf" srcId="{8301BF16-88FD-42B4-A28F-646F0D5215E9}" destId="{6B213BFC-1CAB-448C-9C76-3B506CEC3564}" srcOrd="23" destOrd="0" presId="urn:microsoft.com/office/officeart/2005/8/layout/default"/>
    <dgm:cxn modelId="{D6CCE3DC-A504-40CA-A1A8-F3CB7F401753}" type="presParOf" srcId="{8301BF16-88FD-42B4-A28F-646F0D5215E9}" destId="{66FE3AC3-31D3-4C67-9A8C-5BB93611A48C}" srcOrd="24" destOrd="0" presId="urn:microsoft.com/office/officeart/2005/8/layout/default"/>
    <dgm:cxn modelId="{544BD35C-632D-4988-8ED1-111CAA1AA5FA}" type="presParOf" srcId="{8301BF16-88FD-42B4-A28F-646F0D5215E9}" destId="{3B48AA1C-AE88-496E-A878-310A3045ECCF}" srcOrd="25" destOrd="0" presId="urn:microsoft.com/office/officeart/2005/8/layout/default"/>
    <dgm:cxn modelId="{9617BDA3-E3C5-4088-8113-D72B58240662}" type="presParOf" srcId="{8301BF16-88FD-42B4-A28F-646F0D5215E9}" destId="{A5C37626-0939-4B01-A911-6690B2661AC2}" srcOrd="26" destOrd="0" presId="urn:microsoft.com/office/officeart/2005/8/layout/default"/>
    <dgm:cxn modelId="{529D4BB4-36E7-45FD-87DB-472ABFED6635}" type="presParOf" srcId="{8301BF16-88FD-42B4-A28F-646F0D5215E9}" destId="{A8DB1AA0-3BAE-4B0D-83CD-498061ED3AA6}" srcOrd="27" destOrd="0" presId="urn:microsoft.com/office/officeart/2005/8/layout/default"/>
    <dgm:cxn modelId="{15AA95F0-B42A-4076-8143-9C1D451F00E1}" type="presParOf" srcId="{8301BF16-88FD-42B4-A28F-646F0D5215E9}" destId="{83895B1A-0016-43B7-87A7-AD8BFD6F6BC0}" srcOrd="28" destOrd="0" presId="urn:microsoft.com/office/officeart/2005/8/layout/default"/>
    <dgm:cxn modelId="{E87CFEEE-8433-4F64-8B56-E99AF26356B0}" type="presParOf" srcId="{8301BF16-88FD-42B4-A28F-646F0D5215E9}" destId="{ADB19C37-890D-4120-853C-01CAAA64F82F}" srcOrd="29" destOrd="0" presId="urn:microsoft.com/office/officeart/2005/8/layout/default"/>
    <dgm:cxn modelId="{EA111E98-81F7-4E5B-9D0E-ECC6A13C5A74}" type="presParOf" srcId="{8301BF16-88FD-42B4-A28F-646F0D5215E9}" destId="{07C837BA-210D-439C-83BC-868093CDDAA0}" srcOrd="30" destOrd="0" presId="urn:microsoft.com/office/officeart/2005/8/layout/default"/>
    <dgm:cxn modelId="{0C0B7280-807C-4381-B02D-928843AF59C6}" type="presParOf" srcId="{8301BF16-88FD-42B4-A28F-646F0D5215E9}" destId="{2C356652-10EF-4654-B859-BD05C910D233}" srcOrd="31" destOrd="0" presId="urn:microsoft.com/office/officeart/2005/8/layout/default"/>
    <dgm:cxn modelId="{4792D39E-8AAF-42AA-8D3B-3E77244B0B4B}" type="presParOf" srcId="{8301BF16-88FD-42B4-A28F-646F0D5215E9}" destId="{292F32D7-0478-40F6-A22E-FC0EED7D1423}" srcOrd="32" destOrd="0" presId="urn:microsoft.com/office/officeart/2005/8/layout/default"/>
    <dgm:cxn modelId="{D9B7A9C6-F2C7-4391-82DA-5A2F57B5130E}" type="presParOf" srcId="{8301BF16-88FD-42B4-A28F-646F0D5215E9}" destId="{06014129-783C-487D-B384-DA73764CEAA9}" srcOrd="33" destOrd="0" presId="urn:microsoft.com/office/officeart/2005/8/layout/default"/>
    <dgm:cxn modelId="{8E1DBCD1-F0EA-4629-9719-01543FB30D6C}" type="presParOf" srcId="{8301BF16-88FD-42B4-A28F-646F0D5215E9}" destId="{29E685AB-EB37-4A5C-99E8-010CED17BF77}" srcOrd="34" destOrd="0" presId="urn:microsoft.com/office/officeart/2005/8/layout/default"/>
    <dgm:cxn modelId="{12C23798-462B-4963-B643-F5B0E84682E5}" type="presParOf" srcId="{8301BF16-88FD-42B4-A28F-646F0D5215E9}" destId="{7B0CE4AC-90D9-471E-BE81-891E2EB73B83}" srcOrd="35" destOrd="0" presId="urn:microsoft.com/office/officeart/2005/8/layout/default"/>
    <dgm:cxn modelId="{4148A43A-2D6D-4459-B746-9DCF590EE073}" type="presParOf" srcId="{8301BF16-88FD-42B4-A28F-646F0D5215E9}" destId="{1FB5A350-6790-4F8E-BF9B-943C18240978}" srcOrd="36" destOrd="0" presId="urn:microsoft.com/office/officeart/2005/8/layout/default"/>
    <dgm:cxn modelId="{40F628C6-5414-440A-BBE0-422608ED1B43}" type="presParOf" srcId="{8301BF16-88FD-42B4-A28F-646F0D5215E9}" destId="{00D5982A-737B-497F-8C4D-B8011065AA15}" srcOrd="37" destOrd="0" presId="urn:microsoft.com/office/officeart/2005/8/layout/default"/>
    <dgm:cxn modelId="{DF5D8C65-7B5F-41A3-814A-F08C87F0E399}" type="presParOf" srcId="{8301BF16-88FD-42B4-A28F-646F0D5215E9}" destId="{8CBFFE0E-D3B1-4CDD-A736-67B4EBBB2419}" srcOrd="3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60DD76-48F5-4C47-AB08-91F39941DF4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1B71A0-C621-4425-9523-1CEEAE6F884D}">
      <dgm:prSet/>
      <dgm:spPr/>
      <dgm:t>
        <a:bodyPr/>
        <a:lstStyle/>
        <a:p>
          <a:pPr>
            <a:defRPr b="1"/>
          </a:pPr>
          <a:r>
            <a:rPr lang="en-US" b="1" i="0"/>
            <a:t>Existing Approaches:</a:t>
          </a:r>
          <a:endParaRPr lang="en-US"/>
        </a:p>
      </dgm:t>
    </dgm:pt>
    <dgm:pt modelId="{6B5F0CD3-3F75-43F4-BC55-72EE4E08EA47}" type="parTrans" cxnId="{69B15372-4189-4BB8-854B-32CB90610CAC}">
      <dgm:prSet/>
      <dgm:spPr/>
      <dgm:t>
        <a:bodyPr/>
        <a:lstStyle/>
        <a:p>
          <a:endParaRPr lang="en-US"/>
        </a:p>
      </dgm:t>
    </dgm:pt>
    <dgm:pt modelId="{A845CFA2-B6F4-4B87-A3E0-2A8C55A2DB2A}" type="sibTrans" cxnId="{69B15372-4189-4BB8-854B-32CB90610CAC}">
      <dgm:prSet/>
      <dgm:spPr/>
      <dgm:t>
        <a:bodyPr/>
        <a:lstStyle/>
        <a:p>
          <a:endParaRPr lang="en-US"/>
        </a:p>
      </dgm:t>
    </dgm:pt>
    <dgm:pt modelId="{F681A626-153A-4838-8337-565B82D9F91B}">
      <dgm:prSet/>
      <dgm:spPr/>
      <dgm:t>
        <a:bodyPr/>
        <a:lstStyle/>
        <a:p>
          <a:r>
            <a:rPr lang="en-US" b="0" i="0"/>
            <a:t>The presentation provides an overview of existing approaches in the field of e-waste management and explores how machine learning has been applied. It offers insights into methods and strategies employed by previous systems to address the challenges associated with electronic waste.</a:t>
          </a:r>
          <a:endParaRPr lang="en-US"/>
        </a:p>
      </dgm:t>
    </dgm:pt>
    <dgm:pt modelId="{69384379-09ED-494B-858D-A2D6769C5E16}" type="parTrans" cxnId="{E7C9F026-C218-4C06-BA32-8CF1F4B249ED}">
      <dgm:prSet/>
      <dgm:spPr/>
      <dgm:t>
        <a:bodyPr/>
        <a:lstStyle/>
        <a:p>
          <a:endParaRPr lang="en-US"/>
        </a:p>
      </dgm:t>
    </dgm:pt>
    <dgm:pt modelId="{331DF85B-30DB-4E84-A95F-59524B46468C}" type="sibTrans" cxnId="{E7C9F026-C218-4C06-BA32-8CF1F4B249ED}">
      <dgm:prSet/>
      <dgm:spPr/>
      <dgm:t>
        <a:bodyPr/>
        <a:lstStyle/>
        <a:p>
          <a:endParaRPr lang="en-US"/>
        </a:p>
      </dgm:t>
    </dgm:pt>
    <dgm:pt modelId="{9674F61C-0956-41E8-A56B-072E1BC25833}">
      <dgm:prSet/>
      <dgm:spPr/>
      <dgm:t>
        <a:bodyPr/>
        <a:lstStyle/>
        <a:p>
          <a:pPr>
            <a:defRPr b="1"/>
          </a:pPr>
          <a:r>
            <a:rPr lang="en-US" b="1" i="0"/>
            <a:t>Identified Challenges:</a:t>
          </a:r>
          <a:endParaRPr lang="en-US"/>
        </a:p>
      </dgm:t>
    </dgm:pt>
    <dgm:pt modelId="{025FCAD4-A49B-4937-A0BE-EC17D68BA475}" type="parTrans" cxnId="{19D36C5B-F230-4982-8106-2D072D255359}">
      <dgm:prSet/>
      <dgm:spPr/>
      <dgm:t>
        <a:bodyPr/>
        <a:lstStyle/>
        <a:p>
          <a:endParaRPr lang="en-US"/>
        </a:p>
      </dgm:t>
    </dgm:pt>
    <dgm:pt modelId="{79DB45F4-A63B-41D2-A139-40CEA6563690}" type="sibTrans" cxnId="{19D36C5B-F230-4982-8106-2D072D255359}">
      <dgm:prSet/>
      <dgm:spPr/>
      <dgm:t>
        <a:bodyPr/>
        <a:lstStyle/>
        <a:p>
          <a:endParaRPr lang="en-US"/>
        </a:p>
      </dgm:t>
    </dgm:pt>
    <dgm:pt modelId="{0122FDCC-9765-4FCA-B1CC-600CCA00D7E2}">
      <dgm:prSet/>
      <dgm:spPr/>
      <dgm:t>
        <a:bodyPr/>
        <a:lstStyle/>
        <a:p>
          <a:r>
            <a:rPr lang="en-US" b="0" i="0" dirty="0"/>
            <a:t> When we initially applied data augmentation to images across all classes simultaneously, all the images became intermingled and were moved to a single folder. However, we later modified the code to ensure that the images were moved to their respective class folders.</a:t>
          </a:r>
          <a:endParaRPr lang="en-US" dirty="0"/>
        </a:p>
      </dgm:t>
    </dgm:pt>
    <dgm:pt modelId="{A064511A-1AFA-4E8C-8719-3F2C17DF1DE0}" type="parTrans" cxnId="{232FD0EE-FE78-40BA-8551-A22DCABE621C}">
      <dgm:prSet/>
      <dgm:spPr/>
      <dgm:t>
        <a:bodyPr/>
        <a:lstStyle/>
        <a:p>
          <a:endParaRPr lang="en-US"/>
        </a:p>
      </dgm:t>
    </dgm:pt>
    <dgm:pt modelId="{B66E2A0D-8B9D-4A3B-842D-F87193B4D094}" type="sibTrans" cxnId="{232FD0EE-FE78-40BA-8551-A22DCABE621C}">
      <dgm:prSet/>
      <dgm:spPr/>
      <dgm:t>
        <a:bodyPr/>
        <a:lstStyle/>
        <a:p>
          <a:endParaRPr lang="en-US"/>
        </a:p>
      </dgm:t>
    </dgm:pt>
    <dgm:pt modelId="{74448995-A345-4D15-928E-DB9A75080EF2}">
      <dgm:prSet/>
      <dgm:spPr/>
      <dgm:t>
        <a:bodyPr/>
        <a:lstStyle/>
        <a:p>
          <a:pPr>
            <a:defRPr b="1"/>
          </a:pPr>
          <a:r>
            <a:rPr lang="en-US" b="1" i="0"/>
            <a:t>Framework Overview:</a:t>
          </a:r>
          <a:endParaRPr lang="en-US"/>
        </a:p>
      </dgm:t>
    </dgm:pt>
    <dgm:pt modelId="{B22D2D01-C78F-4777-8C10-D6CDA1746C51}" type="parTrans" cxnId="{BCD53B4C-0B86-43F5-9D3A-8C7EF1AE2F10}">
      <dgm:prSet/>
      <dgm:spPr/>
      <dgm:t>
        <a:bodyPr/>
        <a:lstStyle/>
        <a:p>
          <a:endParaRPr lang="en-US"/>
        </a:p>
      </dgm:t>
    </dgm:pt>
    <dgm:pt modelId="{6CF66005-BAA2-46D9-B128-112512606A68}" type="sibTrans" cxnId="{BCD53B4C-0B86-43F5-9D3A-8C7EF1AE2F10}">
      <dgm:prSet/>
      <dgm:spPr/>
      <dgm:t>
        <a:bodyPr/>
        <a:lstStyle/>
        <a:p>
          <a:endParaRPr lang="en-US"/>
        </a:p>
      </dgm:t>
    </dgm:pt>
    <dgm:pt modelId="{02CE78EE-21FC-4B55-8497-3DA2588D46C8}">
      <dgm:prSet/>
      <dgm:spPr/>
      <dgm:t>
        <a:bodyPr/>
        <a:lstStyle/>
        <a:p>
          <a:r>
            <a:rPr lang="en-US" b="0" i="1"/>
            <a:t>Proposed E-Waste Classification Framework:</a:t>
          </a:r>
          <a:r>
            <a:rPr lang="en-US" b="0" i="0"/>
            <a:t> The presentation introduces a novel e-waste classification framework. This framework is designed to leverage machine learning techniques for efficient electronic waste categorization. It offers a brief overview of the key components and methodology, setting the stage for a more detailed exploration in subsequent slides.</a:t>
          </a:r>
          <a:endParaRPr lang="en-US"/>
        </a:p>
      </dgm:t>
    </dgm:pt>
    <dgm:pt modelId="{31E34C28-4FA7-41AE-95F9-22E9B629A3AF}" type="parTrans" cxnId="{06448033-DDB3-4A59-BE8F-5858F8CCDD96}">
      <dgm:prSet/>
      <dgm:spPr/>
      <dgm:t>
        <a:bodyPr/>
        <a:lstStyle/>
        <a:p>
          <a:endParaRPr lang="en-US"/>
        </a:p>
      </dgm:t>
    </dgm:pt>
    <dgm:pt modelId="{861B448B-185E-43F8-BF3B-6BF157B532BD}" type="sibTrans" cxnId="{06448033-DDB3-4A59-BE8F-5858F8CCDD96}">
      <dgm:prSet/>
      <dgm:spPr/>
      <dgm:t>
        <a:bodyPr/>
        <a:lstStyle/>
        <a:p>
          <a:endParaRPr lang="en-US"/>
        </a:p>
      </dgm:t>
    </dgm:pt>
    <dgm:pt modelId="{ECD7CEAD-271B-41F1-9141-89DBB1F99357}" type="pres">
      <dgm:prSet presAssocID="{4660DD76-48F5-4C47-AB08-91F39941DF47}" presName="root" presStyleCnt="0">
        <dgm:presLayoutVars>
          <dgm:dir/>
          <dgm:resizeHandles val="exact"/>
        </dgm:presLayoutVars>
      </dgm:prSet>
      <dgm:spPr/>
    </dgm:pt>
    <dgm:pt modelId="{813BB6A9-E3B8-40EE-A28F-6F5E4A218051}" type="pres">
      <dgm:prSet presAssocID="{0B1B71A0-C621-4425-9523-1CEEAE6F884D}" presName="compNode" presStyleCnt="0"/>
      <dgm:spPr/>
    </dgm:pt>
    <dgm:pt modelId="{82978960-CF19-4BEF-BC83-51FE4C24C49C}" type="pres">
      <dgm:prSet presAssocID="{0B1B71A0-C621-4425-9523-1CEEAE6F88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88F778A1-B240-4C00-A334-971E58E0FACB}" type="pres">
      <dgm:prSet presAssocID="{0B1B71A0-C621-4425-9523-1CEEAE6F884D}" presName="iconSpace" presStyleCnt="0"/>
      <dgm:spPr/>
    </dgm:pt>
    <dgm:pt modelId="{2127ADF5-AAF5-4836-ADAE-4B65D853A479}" type="pres">
      <dgm:prSet presAssocID="{0B1B71A0-C621-4425-9523-1CEEAE6F884D}" presName="parTx" presStyleLbl="revTx" presStyleIdx="0" presStyleCnt="6">
        <dgm:presLayoutVars>
          <dgm:chMax val="0"/>
          <dgm:chPref val="0"/>
        </dgm:presLayoutVars>
      </dgm:prSet>
      <dgm:spPr/>
    </dgm:pt>
    <dgm:pt modelId="{1DC781EC-9E2F-4905-9EA3-FEF1983362C4}" type="pres">
      <dgm:prSet presAssocID="{0B1B71A0-C621-4425-9523-1CEEAE6F884D}" presName="txSpace" presStyleCnt="0"/>
      <dgm:spPr/>
    </dgm:pt>
    <dgm:pt modelId="{35C78DD3-4E6C-444E-840C-4D5119C974E6}" type="pres">
      <dgm:prSet presAssocID="{0B1B71A0-C621-4425-9523-1CEEAE6F884D}" presName="desTx" presStyleLbl="revTx" presStyleIdx="1" presStyleCnt="6">
        <dgm:presLayoutVars/>
      </dgm:prSet>
      <dgm:spPr/>
    </dgm:pt>
    <dgm:pt modelId="{2BDADD0B-1FBE-4F26-AE66-D44D9010B242}" type="pres">
      <dgm:prSet presAssocID="{A845CFA2-B6F4-4B87-A3E0-2A8C55A2DB2A}" presName="sibTrans" presStyleCnt="0"/>
      <dgm:spPr/>
    </dgm:pt>
    <dgm:pt modelId="{A1039B11-674C-4C53-9B07-D90325839CAA}" type="pres">
      <dgm:prSet presAssocID="{9674F61C-0956-41E8-A56B-072E1BC25833}" presName="compNode" presStyleCnt="0"/>
      <dgm:spPr/>
    </dgm:pt>
    <dgm:pt modelId="{5AE282F2-3DF2-4D56-A617-CEA15CE1972D}" type="pres">
      <dgm:prSet presAssocID="{9674F61C-0956-41E8-A56B-072E1BC258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E36F628D-74F8-472A-A305-36EA80CA9DD5}" type="pres">
      <dgm:prSet presAssocID="{9674F61C-0956-41E8-A56B-072E1BC25833}" presName="iconSpace" presStyleCnt="0"/>
      <dgm:spPr/>
    </dgm:pt>
    <dgm:pt modelId="{910CAAC1-1A29-41B0-B342-AEA574AF073A}" type="pres">
      <dgm:prSet presAssocID="{9674F61C-0956-41E8-A56B-072E1BC25833}" presName="parTx" presStyleLbl="revTx" presStyleIdx="2" presStyleCnt="6">
        <dgm:presLayoutVars>
          <dgm:chMax val="0"/>
          <dgm:chPref val="0"/>
        </dgm:presLayoutVars>
      </dgm:prSet>
      <dgm:spPr/>
    </dgm:pt>
    <dgm:pt modelId="{EC800DD9-1791-4680-892F-9719F83DC698}" type="pres">
      <dgm:prSet presAssocID="{9674F61C-0956-41E8-A56B-072E1BC25833}" presName="txSpace" presStyleCnt="0"/>
      <dgm:spPr/>
    </dgm:pt>
    <dgm:pt modelId="{D517AE87-919B-4BB9-BAAB-B684938AEC84}" type="pres">
      <dgm:prSet presAssocID="{9674F61C-0956-41E8-A56B-072E1BC25833}" presName="desTx" presStyleLbl="revTx" presStyleIdx="3" presStyleCnt="6">
        <dgm:presLayoutVars/>
      </dgm:prSet>
      <dgm:spPr/>
    </dgm:pt>
    <dgm:pt modelId="{934B8EE7-EA9B-46FA-BCA5-265E80CAF726}" type="pres">
      <dgm:prSet presAssocID="{79DB45F4-A63B-41D2-A139-40CEA6563690}" presName="sibTrans" presStyleCnt="0"/>
      <dgm:spPr/>
    </dgm:pt>
    <dgm:pt modelId="{0581B3B5-6BA6-4D56-834C-2534355F07E4}" type="pres">
      <dgm:prSet presAssocID="{74448995-A345-4D15-928E-DB9A75080EF2}" presName="compNode" presStyleCnt="0"/>
      <dgm:spPr/>
    </dgm:pt>
    <dgm:pt modelId="{2B1486A9-C425-4EEE-9DF0-018F918FD73E}" type="pres">
      <dgm:prSet presAssocID="{74448995-A345-4D15-928E-DB9A75080EF2}" presName="iconRect" presStyleLbl="node1" presStyleIdx="2" presStyleCnt="3"/>
      <dgm:spPr>
        <a:ln>
          <a:noFill/>
        </a:ln>
      </dgm:spPr>
    </dgm:pt>
    <dgm:pt modelId="{6D66D8A2-8320-409C-A3C6-58EA75F12F09}" type="pres">
      <dgm:prSet presAssocID="{74448995-A345-4D15-928E-DB9A75080EF2}" presName="iconSpace" presStyleCnt="0"/>
      <dgm:spPr/>
    </dgm:pt>
    <dgm:pt modelId="{14C236D0-1E52-4D1E-8658-0EE995834962}" type="pres">
      <dgm:prSet presAssocID="{74448995-A345-4D15-928E-DB9A75080EF2}" presName="parTx" presStyleLbl="revTx" presStyleIdx="4" presStyleCnt="6">
        <dgm:presLayoutVars>
          <dgm:chMax val="0"/>
          <dgm:chPref val="0"/>
        </dgm:presLayoutVars>
      </dgm:prSet>
      <dgm:spPr/>
    </dgm:pt>
    <dgm:pt modelId="{35E1C6B2-73CF-4275-802C-31126387EA09}" type="pres">
      <dgm:prSet presAssocID="{74448995-A345-4D15-928E-DB9A75080EF2}" presName="txSpace" presStyleCnt="0"/>
      <dgm:spPr/>
    </dgm:pt>
    <dgm:pt modelId="{3E5270AC-B353-4B4A-9FAB-9D7F47B73705}" type="pres">
      <dgm:prSet presAssocID="{74448995-A345-4D15-928E-DB9A75080EF2}" presName="desTx" presStyleLbl="revTx" presStyleIdx="5" presStyleCnt="6">
        <dgm:presLayoutVars/>
      </dgm:prSet>
      <dgm:spPr/>
    </dgm:pt>
  </dgm:ptLst>
  <dgm:cxnLst>
    <dgm:cxn modelId="{2AB9F212-2BF2-4A67-897F-3A5B7C3F7122}" type="presOf" srcId="{74448995-A345-4D15-928E-DB9A75080EF2}" destId="{14C236D0-1E52-4D1E-8658-0EE995834962}" srcOrd="0" destOrd="0" presId="urn:microsoft.com/office/officeart/2018/2/layout/IconLabelDescriptionList"/>
    <dgm:cxn modelId="{E7C9F026-C218-4C06-BA32-8CF1F4B249ED}" srcId="{0B1B71A0-C621-4425-9523-1CEEAE6F884D}" destId="{F681A626-153A-4838-8337-565B82D9F91B}" srcOrd="0" destOrd="0" parTransId="{69384379-09ED-494B-858D-A2D6769C5E16}" sibTransId="{331DF85B-30DB-4E84-A95F-59524B46468C}"/>
    <dgm:cxn modelId="{06448033-DDB3-4A59-BE8F-5858F8CCDD96}" srcId="{74448995-A345-4D15-928E-DB9A75080EF2}" destId="{02CE78EE-21FC-4B55-8497-3DA2588D46C8}" srcOrd="0" destOrd="0" parTransId="{31E34C28-4FA7-41AE-95F9-22E9B629A3AF}" sibTransId="{861B448B-185E-43F8-BF3B-6BF157B532BD}"/>
    <dgm:cxn modelId="{1C35DA33-C382-41C0-B210-FF8A2608C80B}" type="presOf" srcId="{9674F61C-0956-41E8-A56B-072E1BC25833}" destId="{910CAAC1-1A29-41B0-B342-AEA574AF073A}" srcOrd="0" destOrd="0" presId="urn:microsoft.com/office/officeart/2018/2/layout/IconLabelDescriptionList"/>
    <dgm:cxn modelId="{240FF037-3FA2-4E6D-A44F-F7BF1DC7827D}" type="presOf" srcId="{4660DD76-48F5-4C47-AB08-91F39941DF47}" destId="{ECD7CEAD-271B-41F1-9141-89DBB1F99357}" srcOrd="0" destOrd="0" presId="urn:microsoft.com/office/officeart/2018/2/layout/IconLabelDescriptionList"/>
    <dgm:cxn modelId="{19D36C5B-F230-4982-8106-2D072D255359}" srcId="{4660DD76-48F5-4C47-AB08-91F39941DF47}" destId="{9674F61C-0956-41E8-A56B-072E1BC25833}" srcOrd="1" destOrd="0" parTransId="{025FCAD4-A49B-4937-A0BE-EC17D68BA475}" sibTransId="{79DB45F4-A63B-41D2-A139-40CEA6563690}"/>
    <dgm:cxn modelId="{EB4F0F5C-39E0-4BBB-B6A9-4C8EE02F01F2}" type="presOf" srcId="{0B1B71A0-C621-4425-9523-1CEEAE6F884D}" destId="{2127ADF5-AAF5-4836-ADAE-4B65D853A479}" srcOrd="0" destOrd="0" presId="urn:microsoft.com/office/officeart/2018/2/layout/IconLabelDescriptionList"/>
    <dgm:cxn modelId="{BCD53B4C-0B86-43F5-9D3A-8C7EF1AE2F10}" srcId="{4660DD76-48F5-4C47-AB08-91F39941DF47}" destId="{74448995-A345-4D15-928E-DB9A75080EF2}" srcOrd="2" destOrd="0" parTransId="{B22D2D01-C78F-4777-8C10-D6CDA1746C51}" sibTransId="{6CF66005-BAA2-46D9-B128-112512606A68}"/>
    <dgm:cxn modelId="{69B15372-4189-4BB8-854B-32CB90610CAC}" srcId="{4660DD76-48F5-4C47-AB08-91F39941DF47}" destId="{0B1B71A0-C621-4425-9523-1CEEAE6F884D}" srcOrd="0" destOrd="0" parTransId="{6B5F0CD3-3F75-43F4-BC55-72EE4E08EA47}" sibTransId="{A845CFA2-B6F4-4B87-A3E0-2A8C55A2DB2A}"/>
    <dgm:cxn modelId="{BC4A6591-55F3-44A5-A1C6-AB741C325D7E}" type="presOf" srcId="{02CE78EE-21FC-4B55-8497-3DA2588D46C8}" destId="{3E5270AC-B353-4B4A-9FAB-9D7F47B73705}" srcOrd="0" destOrd="0" presId="urn:microsoft.com/office/officeart/2018/2/layout/IconLabelDescriptionList"/>
    <dgm:cxn modelId="{3D7995A4-5B4C-476F-BD6E-B1BECB5DB922}" type="presOf" srcId="{0122FDCC-9765-4FCA-B1CC-600CCA00D7E2}" destId="{D517AE87-919B-4BB9-BAAB-B684938AEC84}" srcOrd="0" destOrd="0" presId="urn:microsoft.com/office/officeart/2018/2/layout/IconLabelDescriptionList"/>
    <dgm:cxn modelId="{232FD0EE-FE78-40BA-8551-A22DCABE621C}" srcId="{9674F61C-0956-41E8-A56B-072E1BC25833}" destId="{0122FDCC-9765-4FCA-B1CC-600CCA00D7E2}" srcOrd="0" destOrd="0" parTransId="{A064511A-1AFA-4E8C-8719-3F2C17DF1DE0}" sibTransId="{B66E2A0D-8B9D-4A3B-842D-F87193B4D094}"/>
    <dgm:cxn modelId="{84E698FF-D591-4A48-AAC6-5C5E216FCA28}" type="presOf" srcId="{F681A626-153A-4838-8337-565B82D9F91B}" destId="{35C78DD3-4E6C-444E-840C-4D5119C974E6}" srcOrd="0" destOrd="0" presId="urn:microsoft.com/office/officeart/2018/2/layout/IconLabelDescriptionList"/>
    <dgm:cxn modelId="{031D9B5C-04EC-4745-A1A9-B158986B4D67}" type="presParOf" srcId="{ECD7CEAD-271B-41F1-9141-89DBB1F99357}" destId="{813BB6A9-E3B8-40EE-A28F-6F5E4A218051}" srcOrd="0" destOrd="0" presId="urn:microsoft.com/office/officeart/2018/2/layout/IconLabelDescriptionList"/>
    <dgm:cxn modelId="{84B05C11-B75C-4302-90CB-BD6FA53B63E2}" type="presParOf" srcId="{813BB6A9-E3B8-40EE-A28F-6F5E4A218051}" destId="{82978960-CF19-4BEF-BC83-51FE4C24C49C}" srcOrd="0" destOrd="0" presId="urn:microsoft.com/office/officeart/2018/2/layout/IconLabelDescriptionList"/>
    <dgm:cxn modelId="{D7252AB0-BD30-48F5-9A38-59D9637FF3F7}" type="presParOf" srcId="{813BB6A9-E3B8-40EE-A28F-6F5E4A218051}" destId="{88F778A1-B240-4C00-A334-971E58E0FACB}" srcOrd="1" destOrd="0" presId="urn:microsoft.com/office/officeart/2018/2/layout/IconLabelDescriptionList"/>
    <dgm:cxn modelId="{DB4BA199-BB39-4F39-80DD-DAFDB0A6CF0E}" type="presParOf" srcId="{813BB6A9-E3B8-40EE-A28F-6F5E4A218051}" destId="{2127ADF5-AAF5-4836-ADAE-4B65D853A479}" srcOrd="2" destOrd="0" presId="urn:microsoft.com/office/officeart/2018/2/layout/IconLabelDescriptionList"/>
    <dgm:cxn modelId="{1E45F1FB-6F85-4FD7-A19C-9E57A7747A76}" type="presParOf" srcId="{813BB6A9-E3B8-40EE-A28F-6F5E4A218051}" destId="{1DC781EC-9E2F-4905-9EA3-FEF1983362C4}" srcOrd="3" destOrd="0" presId="urn:microsoft.com/office/officeart/2018/2/layout/IconLabelDescriptionList"/>
    <dgm:cxn modelId="{24C5AAF9-8A46-4609-855E-9E1F714800F5}" type="presParOf" srcId="{813BB6A9-E3B8-40EE-A28F-6F5E4A218051}" destId="{35C78DD3-4E6C-444E-840C-4D5119C974E6}" srcOrd="4" destOrd="0" presId="urn:microsoft.com/office/officeart/2018/2/layout/IconLabelDescriptionList"/>
    <dgm:cxn modelId="{4881924D-95E0-47B2-BABF-D1779CD3BD98}" type="presParOf" srcId="{ECD7CEAD-271B-41F1-9141-89DBB1F99357}" destId="{2BDADD0B-1FBE-4F26-AE66-D44D9010B242}" srcOrd="1" destOrd="0" presId="urn:microsoft.com/office/officeart/2018/2/layout/IconLabelDescriptionList"/>
    <dgm:cxn modelId="{8857588A-D5E8-4A5E-8BCE-A8B0BB864D3C}" type="presParOf" srcId="{ECD7CEAD-271B-41F1-9141-89DBB1F99357}" destId="{A1039B11-674C-4C53-9B07-D90325839CAA}" srcOrd="2" destOrd="0" presId="urn:microsoft.com/office/officeart/2018/2/layout/IconLabelDescriptionList"/>
    <dgm:cxn modelId="{CD58A293-60B7-4AC6-BA05-755FBA31AB3C}" type="presParOf" srcId="{A1039B11-674C-4C53-9B07-D90325839CAA}" destId="{5AE282F2-3DF2-4D56-A617-CEA15CE1972D}" srcOrd="0" destOrd="0" presId="urn:microsoft.com/office/officeart/2018/2/layout/IconLabelDescriptionList"/>
    <dgm:cxn modelId="{165FA600-AFE1-4CEC-B834-5C2398C8F713}" type="presParOf" srcId="{A1039B11-674C-4C53-9B07-D90325839CAA}" destId="{E36F628D-74F8-472A-A305-36EA80CA9DD5}" srcOrd="1" destOrd="0" presId="urn:microsoft.com/office/officeart/2018/2/layout/IconLabelDescriptionList"/>
    <dgm:cxn modelId="{7B5A31B6-5808-420E-A7E9-91CBB5D1C9E1}" type="presParOf" srcId="{A1039B11-674C-4C53-9B07-D90325839CAA}" destId="{910CAAC1-1A29-41B0-B342-AEA574AF073A}" srcOrd="2" destOrd="0" presId="urn:microsoft.com/office/officeart/2018/2/layout/IconLabelDescriptionList"/>
    <dgm:cxn modelId="{5C465899-1AEA-4C80-A818-AD796A215FDC}" type="presParOf" srcId="{A1039B11-674C-4C53-9B07-D90325839CAA}" destId="{EC800DD9-1791-4680-892F-9719F83DC698}" srcOrd="3" destOrd="0" presId="urn:microsoft.com/office/officeart/2018/2/layout/IconLabelDescriptionList"/>
    <dgm:cxn modelId="{F1FCDE08-BC68-4CFC-B5EE-D946012D0F9B}" type="presParOf" srcId="{A1039B11-674C-4C53-9B07-D90325839CAA}" destId="{D517AE87-919B-4BB9-BAAB-B684938AEC84}" srcOrd="4" destOrd="0" presId="urn:microsoft.com/office/officeart/2018/2/layout/IconLabelDescriptionList"/>
    <dgm:cxn modelId="{7D1DDBAB-2B01-43EF-BC09-316E47908E4C}" type="presParOf" srcId="{ECD7CEAD-271B-41F1-9141-89DBB1F99357}" destId="{934B8EE7-EA9B-46FA-BCA5-265E80CAF726}" srcOrd="3" destOrd="0" presId="urn:microsoft.com/office/officeart/2018/2/layout/IconLabelDescriptionList"/>
    <dgm:cxn modelId="{96059787-63DC-418F-8C00-1A486B5B8557}" type="presParOf" srcId="{ECD7CEAD-271B-41F1-9141-89DBB1F99357}" destId="{0581B3B5-6BA6-4D56-834C-2534355F07E4}" srcOrd="4" destOrd="0" presId="urn:microsoft.com/office/officeart/2018/2/layout/IconLabelDescriptionList"/>
    <dgm:cxn modelId="{1FEBBA39-BC22-41F5-8F11-664418831999}" type="presParOf" srcId="{0581B3B5-6BA6-4D56-834C-2534355F07E4}" destId="{2B1486A9-C425-4EEE-9DF0-018F918FD73E}" srcOrd="0" destOrd="0" presId="urn:microsoft.com/office/officeart/2018/2/layout/IconLabelDescriptionList"/>
    <dgm:cxn modelId="{C1BA20B9-636D-4618-8D72-695B9CCA995F}" type="presParOf" srcId="{0581B3B5-6BA6-4D56-834C-2534355F07E4}" destId="{6D66D8A2-8320-409C-A3C6-58EA75F12F09}" srcOrd="1" destOrd="0" presId="urn:microsoft.com/office/officeart/2018/2/layout/IconLabelDescriptionList"/>
    <dgm:cxn modelId="{2C779525-3DC3-4DEE-AE92-CB21E70B032A}" type="presParOf" srcId="{0581B3B5-6BA6-4D56-834C-2534355F07E4}" destId="{14C236D0-1E52-4D1E-8658-0EE995834962}" srcOrd="2" destOrd="0" presId="urn:microsoft.com/office/officeart/2018/2/layout/IconLabelDescriptionList"/>
    <dgm:cxn modelId="{3B3B84FE-CF00-47E8-8B17-F97FCAB697D4}" type="presParOf" srcId="{0581B3B5-6BA6-4D56-834C-2534355F07E4}" destId="{35E1C6B2-73CF-4275-802C-31126387EA09}" srcOrd="3" destOrd="0" presId="urn:microsoft.com/office/officeart/2018/2/layout/IconLabelDescriptionList"/>
    <dgm:cxn modelId="{C6E9309C-D0CC-429B-8DFE-421767A2E439}" type="presParOf" srcId="{0581B3B5-6BA6-4D56-834C-2534355F07E4}" destId="{3E5270AC-B353-4B4A-9FAB-9D7F47B7370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991DF4-0AE6-43D9-827D-7DB58EAFFB4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7B6CFF-9128-47CA-AC22-AD0BACC60EE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Project Impact:</a:t>
          </a:r>
          <a:endParaRPr lang="en-US"/>
        </a:p>
      </dgm:t>
    </dgm:pt>
    <dgm:pt modelId="{DBB12296-1F70-474E-8824-D76936DFB734}" type="parTrans" cxnId="{D4745CCB-302B-434C-85F8-1D6525C6A345}">
      <dgm:prSet/>
      <dgm:spPr/>
      <dgm:t>
        <a:bodyPr/>
        <a:lstStyle/>
        <a:p>
          <a:endParaRPr lang="en-US"/>
        </a:p>
      </dgm:t>
    </dgm:pt>
    <dgm:pt modelId="{9BCA9420-E704-4028-9FA7-B000C8EC34F8}" type="sibTrans" cxnId="{D4745CCB-302B-434C-85F8-1D6525C6A345}">
      <dgm:prSet/>
      <dgm:spPr/>
      <dgm:t>
        <a:bodyPr/>
        <a:lstStyle/>
        <a:p>
          <a:endParaRPr lang="en-US"/>
        </a:p>
      </dgm:t>
    </dgm:pt>
    <dgm:pt modelId="{D898FD3D-F254-4F7B-8AC1-398BABA3D8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It emphasizes the importance of everyone's role in mitigating the environmental impact of electronic waste. It's a motivational prompt, encouraging the audience to actively participate in sustainable practices and responsible waste management.</a:t>
          </a:r>
          <a:endParaRPr lang="en-US"/>
        </a:p>
      </dgm:t>
    </dgm:pt>
    <dgm:pt modelId="{603AC3EE-8664-492D-9105-30F54547FE1B}" type="parTrans" cxnId="{52F49D22-8D81-4FE5-BFF9-15593D2708F0}">
      <dgm:prSet/>
      <dgm:spPr/>
      <dgm:t>
        <a:bodyPr/>
        <a:lstStyle/>
        <a:p>
          <a:endParaRPr lang="en-US"/>
        </a:p>
      </dgm:t>
    </dgm:pt>
    <dgm:pt modelId="{A691BB47-425E-433D-9BBE-B0E709EF80F8}" type="sibTrans" cxnId="{52F49D22-8D81-4FE5-BFF9-15593D2708F0}">
      <dgm:prSet/>
      <dgm:spPr/>
      <dgm:t>
        <a:bodyPr/>
        <a:lstStyle/>
        <a:p>
          <a:endParaRPr lang="en-US"/>
        </a:p>
      </dgm:t>
    </dgm:pt>
    <dgm:pt modelId="{46D5A031-3057-4DA2-A9EE-C94E1FDC1A1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Future Opportunities:</a:t>
          </a:r>
          <a:endParaRPr lang="en-US"/>
        </a:p>
      </dgm:t>
    </dgm:pt>
    <dgm:pt modelId="{FAFBC6F7-E739-4C01-8FDF-279885A9D90C}" type="parTrans" cxnId="{9BC15D5F-B21F-4585-9DA5-F30FB4A99354}">
      <dgm:prSet/>
      <dgm:spPr/>
      <dgm:t>
        <a:bodyPr/>
        <a:lstStyle/>
        <a:p>
          <a:endParaRPr lang="en-US"/>
        </a:p>
      </dgm:t>
    </dgm:pt>
    <dgm:pt modelId="{54178BC9-7EA3-4E61-8021-E15B9E73DEA7}" type="sibTrans" cxnId="{9BC15D5F-B21F-4585-9DA5-F30FB4A99354}">
      <dgm:prSet/>
      <dgm:spPr/>
      <dgm:t>
        <a:bodyPr/>
        <a:lstStyle/>
        <a:p>
          <a:endParaRPr lang="en-US"/>
        </a:p>
      </dgm:t>
    </dgm:pt>
    <dgm:pt modelId="{1DB26C9C-AFF2-4259-96BB-998B2B9CC1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Identification of areas for model improvement and expansion.</a:t>
          </a:r>
          <a:endParaRPr lang="en-US"/>
        </a:p>
      </dgm:t>
    </dgm:pt>
    <dgm:pt modelId="{92A4EB7A-7A52-40F5-A60D-222888B4EA2F}" type="parTrans" cxnId="{56204133-EFF2-44A5-9703-118CA8887519}">
      <dgm:prSet/>
      <dgm:spPr/>
      <dgm:t>
        <a:bodyPr/>
        <a:lstStyle/>
        <a:p>
          <a:endParaRPr lang="en-US"/>
        </a:p>
      </dgm:t>
    </dgm:pt>
    <dgm:pt modelId="{54C8D945-82C4-49C9-A8C1-BDDCD8FFB546}" type="sibTrans" cxnId="{56204133-EFF2-44A5-9703-118CA8887519}">
      <dgm:prSet/>
      <dgm:spPr/>
      <dgm:t>
        <a:bodyPr/>
        <a:lstStyle/>
        <a:p>
          <a:endParaRPr lang="en-US"/>
        </a:p>
      </dgm:t>
    </dgm:pt>
    <dgm:pt modelId="{78A94F6C-7C7C-4D44-A71B-5E0E6D10B1D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Call to Action:</a:t>
          </a:r>
          <a:endParaRPr lang="en-US"/>
        </a:p>
      </dgm:t>
    </dgm:pt>
    <dgm:pt modelId="{BE5EA775-387F-4A66-98B2-1E69BF8F63DB}" type="parTrans" cxnId="{C5DE6639-7562-41DD-A53B-183F33C0CB26}">
      <dgm:prSet/>
      <dgm:spPr/>
      <dgm:t>
        <a:bodyPr/>
        <a:lstStyle/>
        <a:p>
          <a:endParaRPr lang="en-US"/>
        </a:p>
      </dgm:t>
    </dgm:pt>
    <dgm:pt modelId="{E6A04CA0-9BBA-4B03-ABE2-E34ACC636424}" type="sibTrans" cxnId="{C5DE6639-7562-41DD-A53B-183F33C0CB26}">
      <dgm:prSet/>
      <dgm:spPr/>
      <dgm:t>
        <a:bodyPr/>
        <a:lstStyle/>
        <a:p>
          <a:endParaRPr lang="en-US"/>
        </a:p>
      </dgm:t>
    </dgm:pt>
    <dgm:pt modelId="{2FC54CDE-BBB5-4F6B-A204-378B6F6F1A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Encouragement for adopting responsible e-waste disposal practices</a:t>
          </a:r>
          <a:endParaRPr lang="en-US"/>
        </a:p>
      </dgm:t>
    </dgm:pt>
    <dgm:pt modelId="{A861396E-D29A-4892-AC00-70473263A56E}" type="parTrans" cxnId="{5FA16075-CFEE-4922-B692-44C7F889D3F1}">
      <dgm:prSet/>
      <dgm:spPr/>
      <dgm:t>
        <a:bodyPr/>
        <a:lstStyle/>
        <a:p>
          <a:endParaRPr lang="en-US"/>
        </a:p>
      </dgm:t>
    </dgm:pt>
    <dgm:pt modelId="{078B2E01-BBFB-48F0-8F76-5A2EB81EC37B}" type="sibTrans" cxnId="{5FA16075-CFEE-4922-B692-44C7F889D3F1}">
      <dgm:prSet/>
      <dgm:spPr/>
      <dgm:t>
        <a:bodyPr/>
        <a:lstStyle/>
        <a:p>
          <a:endParaRPr lang="en-US"/>
        </a:p>
      </dgm:t>
    </dgm:pt>
    <dgm:pt modelId="{377554F0-042B-49ED-87BF-73C0CBD3AD10}" type="pres">
      <dgm:prSet presAssocID="{A3991DF4-0AE6-43D9-827D-7DB58EAFFB48}" presName="root" presStyleCnt="0">
        <dgm:presLayoutVars>
          <dgm:dir/>
          <dgm:resizeHandles val="exact"/>
        </dgm:presLayoutVars>
      </dgm:prSet>
      <dgm:spPr/>
    </dgm:pt>
    <dgm:pt modelId="{16597222-EEA5-4438-9EE7-77947441DEF3}" type="pres">
      <dgm:prSet presAssocID="{867B6CFF-9128-47CA-AC22-AD0BACC60EE5}" presName="compNode" presStyleCnt="0"/>
      <dgm:spPr/>
    </dgm:pt>
    <dgm:pt modelId="{957E4FB6-285C-42A2-975C-CE87C13B554C}" type="pres">
      <dgm:prSet presAssocID="{867B6CFF-9128-47CA-AC22-AD0BACC60E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B73E34A4-2553-4841-B40C-BA4CF3E931E5}" type="pres">
      <dgm:prSet presAssocID="{867B6CFF-9128-47CA-AC22-AD0BACC60EE5}" presName="iconSpace" presStyleCnt="0"/>
      <dgm:spPr/>
    </dgm:pt>
    <dgm:pt modelId="{DA85D3E9-5D79-403E-8F19-9F9C7E004BE5}" type="pres">
      <dgm:prSet presAssocID="{867B6CFF-9128-47CA-AC22-AD0BACC60EE5}" presName="parTx" presStyleLbl="revTx" presStyleIdx="0" presStyleCnt="6">
        <dgm:presLayoutVars>
          <dgm:chMax val="0"/>
          <dgm:chPref val="0"/>
        </dgm:presLayoutVars>
      </dgm:prSet>
      <dgm:spPr/>
    </dgm:pt>
    <dgm:pt modelId="{0816F954-EC7C-41C9-8EC7-0E0BE5F6237F}" type="pres">
      <dgm:prSet presAssocID="{867B6CFF-9128-47CA-AC22-AD0BACC60EE5}" presName="txSpace" presStyleCnt="0"/>
      <dgm:spPr/>
    </dgm:pt>
    <dgm:pt modelId="{EE232020-7141-4B28-85FD-2D2790DD9F53}" type="pres">
      <dgm:prSet presAssocID="{867B6CFF-9128-47CA-AC22-AD0BACC60EE5}" presName="desTx" presStyleLbl="revTx" presStyleIdx="1" presStyleCnt="6">
        <dgm:presLayoutVars/>
      </dgm:prSet>
      <dgm:spPr/>
    </dgm:pt>
    <dgm:pt modelId="{80F31C8A-3F2E-4660-87FA-F4BA7C389032}" type="pres">
      <dgm:prSet presAssocID="{9BCA9420-E704-4028-9FA7-B000C8EC34F8}" presName="sibTrans" presStyleCnt="0"/>
      <dgm:spPr/>
    </dgm:pt>
    <dgm:pt modelId="{23D30767-6B71-4541-9D5F-2AEF387BEE55}" type="pres">
      <dgm:prSet presAssocID="{46D5A031-3057-4DA2-A9EE-C94E1FDC1A1A}" presName="compNode" presStyleCnt="0"/>
      <dgm:spPr/>
    </dgm:pt>
    <dgm:pt modelId="{B7BC6A0E-F80A-4142-89A2-6C08B6A92CE1}" type="pres">
      <dgm:prSet presAssocID="{46D5A031-3057-4DA2-A9EE-C94E1FDC1A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5A028A8-ECBE-4362-B269-7C56C46ABEF1}" type="pres">
      <dgm:prSet presAssocID="{46D5A031-3057-4DA2-A9EE-C94E1FDC1A1A}" presName="iconSpace" presStyleCnt="0"/>
      <dgm:spPr/>
    </dgm:pt>
    <dgm:pt modelId="{C77BA7A9-DBA0-4031-973F-1DCF0055BAED}" type="pres">
      <dgm:prSet presAssocID="{46D5A031-3057-4DA2-A9EE-C94E1FDC1A1A}" presName="parTx" presStyleLbl="revTx" presStyleIdx="2" presStyleCnt="6">
        <dgm:presLayoutVars>
          <dgm:chMax val="0"/>
          <dgm:chPref val="0"/>
        </dgm:presLayoutVars>
      </dgm:prSet>
      <dgm:spPr/>
    </dgm:pt>
    <dgm:pt modelId="{046FE38B-7697-4CC8-B4EE-E035C19218FD}" type="pres">
      <dgm:prSet presAssocID="{46D5A031-3057-4DA2-A9EE-C94E1FDC1A1A}" presName="txSpace" presStyleCnt="0"/>
      <dgm:spPr/>
    </dgm:pt>
    <dgm:pt modelId="{BDF36418-A9FF-4AAC-AD27-1ACCCE0654B8}" type="pres">
      <dgm:prSet presAssocID="{46D5A031-3057-4DA2-A9EE-C94E1FDC1A1A}" presName="desTx" presStyleLbl="revTx" presStyleIdx="3" presStyleCnt="6">
        <dgm:presLayoutVars/>
      </dgm:prSet>
      <dgm:spPr/>
    </dgm:pt>
    <dgm:pt modelId="{F8C9ED17-857B-4F1B-B8CA-CE2EF24C9102}" type="pres">
      <dgm:prSet presAssocID="{54178BC9-7EA3-4E61-8021-E15B9E73DEA7}" presName="sibTrans" presStyleCnt="0"/>
      <dgm:spPr/>
    </dgm:pt>
    <dgm:pt modelId="{2AD06BCA-DC5A-4196-A128-8F08961E20A9}" type="pres">
      <dgm:prSet presAssocID="{78A94F6C-7C7C-4D44-A71B-5E0E6D10B1D2}" presName="compNode" presStyleCnt="0"/>
      <dgm:spPr/>
    </dgm:pt>
    <dgm:pt modelId="{43DF5502-294D-48B9-8F42-57375B83417D}" type="pres">
      <dgm:prSet presAssocID="{78A94F6C-7C7C-4D44-A71B-5E0E6D10B1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F2A33328-5B4C-4ADB-9CBA-D88954813529}" type="pres">
      <dgm:prSet presAssocID="{78A94F6C-7C7C-4D44-A71B-5E0E6D10B1D2}" presName="iconSpace" presStyleCnt="0"/>
      <dgm:spPr/>
    </dgm:pt>
    <dgm:pt modelId="{26717E47-4090-4273-8F16-23986F9E1292}" type="pres">
      <dgm:prSet presAssocID="{78A94F6C-7C7C-4D44-A71B-5E0E6D10B1D2}" presName="parTx" presStyleLbl="revTx" presStyleIdx="4" presStyleCnt="6">
        <dgm:presLayoutVars>
          <dgm:chMax val="0"/>
          <dgm:chPref val="0"/>
        </dgm:presLayoutVars>
      </dgm:prSet>
      <dgm:spPr/>
    </dgm:pt>
    <dgm:pt modelId="{3FDAF1F2-1CA5-4AA5-911A-4D7E017DE7F6}" type="pres">
      <dgm:prSet presAssocID="{78A94F6C-7C7C-4D44-A71B-5E0E6D10B1D2}" presName="txSpace" presStyleCnt="0"/>
      <dgm:spPr/>
    </dgm:pt>
    <dgm:pt modelId="{F209ABE2-4254-46F7-916C-0CEBD95A2D28}" type="pres">
      <dgm:prSet presAssocID="{78A94F6C-7C7C-4D44-A71B-5E0E6D10B1D2}" presName="desTx" presStyleLbl="revTx" presStyleIdx="5" presStyleCnt="6">
        <dgm:presLayoutVars/>
      </dgm:prSet>
      <dgm:spPr/>
    </dgm:pt>
  </dgm:ptLst>
  <dgm:cxnLst>
    <dgm:cxn modelId="{804A4615-D2E2-4851-99EE-5FB5466E69E8}" type="presOf" srcId="{A3991DF4-0AE6-43D9-827D-7DB58EAFFB48}" destId="{377554F0-042B-49ED-87BF-73C0CBD3AD10}" srcOrd="0" destOrd="0" presId="urn:microsoft.com/office/officeart/2018/2/layout/IconLabelDescriptionList"/>
    <dgm:cxn modelId="{52F49D22-8D81-4FE5-BFF9-15593D2708F0}" srcId="{867B6CFF-9128-47CA-AC22-AD0BACC60EE5}" destId="{D898FD3D-F254-4F7B-8AC1-398BABA3D821}" srcOrd="0" destOrd="0" parTransId="{603AC3EE-8664-492D-9105-30F54547FE1B}" sibTransId="{A691BB47-425E-433D-9BBE-B0E709EF80F8}"/>
    <dgm:cxn modelId="{56204133-EFF2-44A5-9703-118CA8887519}" srcId="{46D5A031-3057-4DA2-A9EE-C94E1FDC1A1A}" destId="{1DB26C9C-AFF2-4259-96BB-998B2B9CC1B7}" srcOrd="0" destOrd="0" parTransId="{92A4EB7A-7A52-40F5-A60D-222888B4EA2F}" sibTransId="{54C8D945-82C4-49C9-A8C1-BDDCD8FFB546}"/>
    <dgm:cxn modelId="{C5DE6639-7562-41DD-A53B-183F33C0CB26}" srcId="{A3991DF4-0AE6-43D9-827D-7DB58EAFFB48}" destId="{78A94F6C-7C7C-4D44-A71B-5E0E6D10B1D2}" srcOrd="2" destOrd="0" parTransId="{BE5EA775-387F-4A66-98B2-1E69BF8F63DB}" sibTransId="{E6A04CA0-9BBA-4B03-ABE2-E34ACC636424}"/>
    <dgm:cxn modelId="{9BC15D5F-B21F-4585-9DA5-F30FB4A99354}" srcId="{A3991DF4-0AE6-43D9-827D-7DB58EAFFB48}" destId="{46D5A031-3057-4DA2-A9EE-C94E1FDC1A1A}" srcOrd="1" destOrd="0" parTransId="{FAFBC6F7-E739-4C01-8FDF-279885A9D90C}" sibTransId="{54178BC9-7EA3-4E61-8021-E15B9E73DEA7}"/>
    <dgm:cxn modelId="{5FA16075-CFEE-4922-B692-44C7F889D3F1}" srcId="{78A94F6C-7C7C-4D44-A71B-5E0E6D10B1D2}" destId="{2FC54CDE-BBB5-4F6B-A204-378B6F6F1A4F}" srcOrd="0" destOrd="0" parTransId="{A861396E-D29A-4892-AC00-70473263A56E}" sibTransId="{078B2E01-BBFB-48F0-8F76-5A2EB81EC37B}"/>
    <dgm:cxn modelId="{96DE0B78-C884-470D-B305-5BB45D2AADDD}" type="presOf" srcId="{2FC54CDE-BBB5-4F6B-A204-378B6F6F1A4F}" destId="{F209ABE2-4254-46F7-916C-0CEBD95A2D28}" srcOrd="0" destOrd="0" presId="urn:microsoft.com/office/officeart/2018/2/layout/IconLabelDescriptionList"/>
    <dgm:cxn modelId="{0E5FE578-9493-4DAA-99E1-95E2F0178CE5}" type="presOf" srcId="{46D5A031-3057-4DA2-A9EE-C94E1FDC1A1A}" destId="{C77BA7A9-DBA0-4031-973F-1DCF0055BAED}" srcOrd="0" destOrd="0" presId="urn:microsoft.com/office/officeart/2018/2/layout/IconLabelDescriptionList"/>
    <dgm:cxn modelId="{D4745CCB-302B-434C-85F8-1D6525C6A345}" srcId="{A3991DF4-0AE6-43D9-827D-7DB58EAFFB48}" destId="{867B6CFF-9128-47CA-AC22-AD0BACC60EE5}" srcOrd="0" destOrd="0" parTransId="{DBB12296-1F70-474E-8824-D76936DFB734}" sibTransId="{9BCA9420-E704-4028-9FA7-B000C8EC34F8}"/>
    <dgm:cxn modelId="{EA8CFCE2-9A40-4741-9B28-BA02037259FC}" type="presOf" srcId="{867B6CFF-9128-47CA-AC22-AD0BACC60EE5}" destId="{DA85D3E9-5D79-403E-8F19-9F9C7E004BE5}" srcOrd="0" destOrd="0" presId="urn:microsoft.com/office/officeart/2018/2/layout/IconLabelDescriptionList"/>
    <dgm:cxn modelId="{0328E1E4-B2EF-4F71-A15C-A39CAD984544}" type="presOf" srcId="{78A94F6C-7C7C-4D44-A71B-5E0E6D10B1D2}" destId="{26717E47-4090-4273-8F16-23986F9E1292}" srcOrd="0" destOrd="0" presId="urn:microsoft.com/office/officeart/2018/2/layout/IconLabelDescriptionList"/>
    <dgm:cxn modelId="{1A69F5E9-3D7A-4E7D-8CB8-78D0DD1B4DFE}" type="presOf" srcId="{D898FD3D-F254-4F7B-8AC1-398BABA3D821}" destId="{EE232020-7141-4B28-85FD-2D2790DD9F53}" srcOrd="0" destOrd="0" presId="urn:microsoft.com/office/officeart/2018/2/layout/IconLabelDescriptionList"/>
    <dgm:cxn modelId="{371409F4-235E-4676-BA15-30FD46139BE2}" type="presOf" srcId="{1DB26C9C-AFF2-4259-96BB-998B2B9CC1B7}" destId="{BDF36418-A9FF-4AAC-AD27-1ACCCE0654B8}" srcOrd="0" destOrd="0" presId="urn:microsoft.com/office/officeart/2018/2/layout/IconLabelDescriptionList"/>
    <dgm:cxn modelId="{8CA7A6FB-2CD1-484F-9C37-156743DE15F5}" type="presParOf" srcId="{377554F0-042B-49ED-87BF-73C0CBD3AD10}" destId="{16597222-EEA5-4438-9EE7-77947441DEF3}" srcOrd="0" destOrd="0" presId="urn:microsoft.com/office/officeart/2018/2/layout/IconLabelDescriptionList"/>
    <dgm:cxn modelId="{40CC0D51-5FFE-47D0-A50C-22B1D6F05323}" type="presParOf" srcId="{16597222-EEA5-4438-9EE7-77947441DEF3}" destId="{957E4FB6-285C-42A2-975C-CE87C13B554C}" srcOrd="0" destOrd="0" presId="urn:microsoft.com/office/officeart/2018/2/layout/IconLabelDescriptionList"/>
    <dgm:cxn modelId="{3F8A7B32-B6E6-4193-8374-DB77F79E7BBB}" type="presParOf" srcId="{16597222-EEA5-4438-9EE7-77947441DEF3}" destId="{B73E34A4-2553-4841-B40C-BA4CF3E931E5}" srcOrd="1" destOrd="0" presId="urn:microsoft.com/office/officeart/2018/2/layout/IconLabelDescriptionList"/>
    <dgm:cxn modelId="{D31F2686-C035-42E3-8667-599786BC48CC}" type="presParOf" srcId="{16597222-EEA5-4438-9EE7-77947441DEF3}" destId="{DA85D3E9-5D79-403E-8F19-9F9C7E004BE5}" srcOrd="2" destOrd="0" presId="urn:microsoft.com/office/officeart/2018/2/layout/IconLabelDescriptionList"/>
    <dgm:cxn modelId="{A41A2E08-1AE7-460F-A5B7-9C5D825DCF12}" type="presParOf" srcId="{16597222-EEA5-4438-9EE7-77947441DEF3}" destId="{0816F954-EC7C-41C9-8EC7-0E0BE5F6237F}" srcOrd="3" destOrd="0" presId="urn:microsoft.com/office/officeart/2018/2/layout/IconLabelDescriptionList"/>
    <dgm:cxn modelId="{A66EA310-332E-4837-8A54-8C230381635C}" type="presParOf" srcId="{16597222-EEA5-4438-9EE7-77947441DEF3}" destId="{EE232020-7141-4B28-85FD-2D2790DD9F53}" srcOrd="4" destOrd="0" presId="urn:microsoft.com/office/officeart/2018/2/layout/IconLabelDescriptionList"/>
    <dgm:cxn modelId="{370FEC70-C239-4A59-8982-A408151D7B09}" type="presParOf" srcId="{377554F0-042B-49ED-87BF-73C0CBD3AD10}" destId="{80F31C8A-3F2E-4660-87FA-F4BA7C389032}" srcOrd="1" destOrd="0" presId="urn:microsoft.com/office/officeart/2018/2/layout/IconLabelDescriptionList"/>
    <dgm:cxn modelId="{742340D7-BD88-40B5-A0BD-B312651140A0}" type="presParOf" srcId="{377554F0-042B-49ED-87BF-73C0CBD3AD10}" destId="{23D30767-6B71-4541-9D5F-2AEF387BEE55}" srcOrd="2" destOrd="0" presId="urn:microsoft.com/office/officeart/2018/2/layout/IconLabelDescriptionList"/>
    <dgm:cxn modelId="{3D201628-1AAF-4C75-AAAF-515588A62145}" type="presParOf" srcId="{23D30767-6B71-4541-9D5F-2AEF387BEE55}" destId="{B7BC6A0E-F80A-4142-89A2-6C08B6A92CE1}" srcOrd="0" destOrd="0" presId="urn:microsoft.com/office/officeart/2018/2/layout/IconLabelDescriptionList"/>
    <dgm:cxn modelId="{03FAD9FE-2D14-438D-950C-9B46383A1743}" type="presParOf" srcId="{23D30767-6B71-4541-9D5F-2AEF387BEE55}" destId="{65A028A8-ECBE-4362-B269-7C56C46ABEF1}" srcOrd="1" destOrd="0" presId="urn:microsoft.com/office/officeart/2018/2/layout/IconLabelDescriptionList"/>
    <dgm:cxn modelId="{9010658E-610E-46C1-A492-485AAF7C6886}" type="presParOf" srcId="{23D30767-6B71-4541-9D5F-2AEF387BEE55}" destId="{C77BA7A9-DBA0-4031-973F-1DCF0055BAED}" srcOrd="2" destOrd="0" presId="urn:microsoft.com/office/officeart/2018/2/layout/IconLabelDescriptionList"/>
    <dgm:cxn modelId="{45EEC757-2328-4E5B-A4A7-BE04FCBBAC8F}" type="presParOf" srcId="{23D30767-6B71-4541-9D5F-2AEF387BEE55}" destId="{046FE38B-7697-4CC8-B4EE-E035C19218FD}" srcOrd="3" destOrd="0" presId="urn:microsoft.com/office/officeart/2018/2/layout/IconLabelDescriptionList"/>
    <dgm:cxn modelId="{388619C3-3C2F-4896-98ED-E123010AA700}" type="presParOf" srcId="{23D30767-6B71-4541-9D5F-2AEF387BEE55}" destId="{BDF36418-A9FF-4AAC-AD27-1ACCCE0654B8}" srcOrd="4" destOrd="0" presId="urn:microsoft.com/office/officeart/2018/2/layout/IconLabelDescriptionList"/>
    <dgm:cxn modelId="{2EEE4F41-FFD3-4570-8971-ACF956467D9F}" type="presParOf" srcId="{377554F0-042B-49ED-87BF-73C0CBD3AD10}" destId="{F8C9ED17-857B-4F1B-B8CA-CE2EF24C9102}" srcOrd="3" destOrd="0" presId="urn:microsoft.com/office/officeart/2018/2/layout/IconLabelDescriptionList"/>
    <dgm:cxn modelId="{3FC1CF85-61C4-4ED1-A4DC-3C3497EBFCA6}" type="presParOf" srcId="{377554F0-042B-49ED-87BF-73C0CBD3AD10}" destId="{2AD06BCA-DC5A-4196-A128-8F08961E20A9}" srcOrd="4" destOrd="0" presId="urn:microsoft.com/office/officeart/2018/2/layout/IconLabelDescriptionList"/>
    <dgm:cxn modelId="{2C08BDBD-F9DA-415E-B29A-779B01A530E3}" type="presParOf" srcId="{2AD06BCA-DC5A-4196-A128-8F08961E20A9}" destId="{43DF5502-294D-48B9-8F42-57375B83417D}" srcOrd="0" destOrd="0" presId="urn:microsoft.com/office/officeart/2018/2/layout/IconLabelDescriptionList"/>
    <dgm:cxn modelId="{C60BCA33-84B4-4781-8302-B025B6D9AAB3}" type="presParOf" srcId="{2AD06BCA-DC5A-4196-A128-8F08961E20A9}" destId="{F2A33328-5B4C-4ADB-9CBA-D88954813529}" srcOrd="1" destOrd="0" presId="urn:microsoft.com/office/officeart/2018/2/layout/IconLabelDescriptionList"/>
    <dgm:cxn modelId="{546F159B-E593-4F08-A5F4-A65A6660A71E}" type="presParOf" srcId="{2AD06BCA-DC5A-4196-A128-8F08961E20A9}" destId="{26717E47-4090-4273-8F16-23986F9E1292}" srcOrd="2" destOrd="0" presId="urn:microsoft.com/office/officeart/2018/2/layout/IconLabelDescriptionList"/>
    <dgm:cxn modelId="{404A772A-9BDA-4563-BCF2-88675AFAE029}" type="presParOf" srcId="{2AD06BCA-DC5A-4196-A128-8F08961E20A9}" destId="{3FDAF1F2-1CA5-4AA5-911A-4D7E017DE7F6}" srcOrd="3" destOrd="0" presId="urn:microsoft.com/office/officeart/2018/2/layout/IconLabelDescriptionList"/>
    <dgm:cxn modelId="{0E37ED3A-1454-4304-A006-0F10EE19EDA8}" type="presParOf" srcId="{2AD06BCA-DC5A-4196-A128-8F08961E20A9}" destId="{F209ABE2-4254-46F7-916C-0CEBD95A2D2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6DCD3-1CA5-4E07-9A59-6FC1F1A81540}">
      <dsp:nvSpPr>
        <dsp:cNvPr id="0" name=""/>
        <dsp:cNvSpPr/>
      </dsp:nvSpPr>
      <dsp:spPr>
        <a:xfrm>
          <a:off x="417530" y="212"/>
          <a:ext cx="1552733" cy="9316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/>
            <a:t> Dataset Overview</a:t>
          </a:r>
          <a:endParaRPr lang="en-US" sz="900" b="0" i="0" kern="1200" dirty="0"/>
        </a:p>
      </dsp:txBody>
      <dsp:txXfrm>
        <a:off x="417530" y="212"/>
        <a:ext cx="1552733" cy="931640"/>
      </dsp:txXfrm>
    </dsp:sp>
    <dsp:sp modelId="{EE7912BC-C7D0-48F8-9CE3-249B12A53762}">
      <dsp:nvSpPr>
        <dsp:cNvPr id="0" name=""/>
        <dsp:cNvSpPr/>
      </dsp:nvSpPr>
      <dsp:spPr>
        <a:xfrm>
          <a:off x="2125537" y="212"/>
          <a:ext cx="1552733" cy="9316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b="0" i="1" kern="1200"/>
            <a:t>Paths and Resizing:</a:t>
          </a:r>
          <a:r>
            <a:rPr lang="en-US" sz="900" b="0" i="0" kern="1200"/>
            <a:t> Cloned YOLOv7 repository from GitHub and changed the working directory to YOLOv7.</a:t>
          </a:r>
        </a:p>
      </dsp:txBody>
      <dsp:txXfrm>
        <a:off x="2125537" y="212"/>
        <a:ext cx="1552733" cy="931640"/>
      </dsp:txXfrm>
    </dsp:sp>
    <dsp:sp modelId="{A0ABE719-26C2-48CE-A1C8-5FDA782EBE9B}">
      <dsp:nvSpPr>
        <dsp:cNvPr id="0" name=""/>
        <dsp:cNvSpPr/>
      </dsp:nvSpPr>
      <dsp:spPr>
        <a:xfrm>
          <a:off x="3833544" y="212"/>
          <a:ext cx="1552733" cy="9316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b="0" i="1" kern="1200"/>
            <a:t>Data Configuration:</a:t>
          </a:r>
          <a:r>
            <a:rPr lang="en-US" sz="900" b="0" i="0" kern="1200"/>
            <a:t> Specified paths for training, validation, and test data. Resized images to 300 x 300 for uniformity.</a:t>
          </a:r>
        </a:p>
      </dsp:txBody>
      <dsp:txXfrm>
        <a:off x="3833544" y="212"/>
        <a:ext cx="1552733" cy="931640"/>
      </dsp:txXfrm>
    </dsp:sp>
    <dsp:sp modelId="{D357DCB8-C58F-44FE-9340-AD908830DDF5}">
      <dsp:nvSpPr>
        <dsp:cNvPr id="0" name=""/>
        <dsp:cNvSpPr/>
      </dsp:nvSpPr>
      <dsp:spPr>
        <a:xfrm>
          <a:off x="5541551" y="212"/>
          <a:ext cx="1552733" cy="9316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b="0" i="1" kern="1200"/>
            <a:t>Data Preprocessing:</a:t>
          </a:r>
          <a:r>
            <a:rPr lang="en-US" sz="900" b="0" i="0" kern="1200"/>
            <a:t> Set batch size to 16 for efficient processing. Limited training epochs to 2 to expedite demonstration.</a:t>
          </a:r>
        </a:p>
      </dsp:txBody>
      <dsp:txXfrm>
        <a:off x="5541551" y="212"/>
        <a:ext cx="1552733" cy="931640"/>
      </dsp:txXfrm>
    </dsp:sp>
    <dsp:sp modelId="{E6EEE5FE-E13C-4D5A-9E5A-113640444922}">
      <dsp:nvSpPr>
        <dsp:cNvPr id="0" name=""/>
        <dsp:cNvSpPr/>
      </dsp:nvSpPr>
      <dsp:spPr>
        <a:xfrm>
          <a:off x="7249558" y="212"/>
          <a:ext cx="1552733" cy="9316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b="0" i="1" kern="1200"/>
            <a:t>Data Source:</a:t>
          </a:r>
          <a:r>
            <a:rPr lang="en-US" sz="900" b="0" i="0" kern="1200"/>
            <a:t> Utilized data from Google Drive for convenience and accessibility.</a:t>
          </a:r>
        </a:p>
      </dsp:txBody>
      <dsp:txXfrm>
        <a:off x="7249558" y="212"/>
        <a:ext cx="1552733" cy="931640"/>
      </dsp:txXfrm>
    </dsp:sp>
    <dsp:sp modelId="{C737C78F-D412-4595-B4A6-D219826D86E1}">
      <dsp:nvSpPr>
        <dsp:cNvPr id="0" name=""/>
        <dsp:cNvSpPr/>
      </dsp:nvSpPr>
      <dsp:spPr>
        <a:xfrm>
          <a:off x="8957564" y="212"/>
          <a:ext cx="1552733" cy="9316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/>
            <a:t> Data Preparation</a:t>
          </a:r>
          <a:endParaRPr lang="en-US" sz="900" b="0" i="0" kern="1200" dirty="0"/>
        </a:p>
      </dsp:txBody>
      <dsp:txXfrm>
        <a:off x="8957564" y="212"/>
        <a:ext cx="1552733" cy="931640"/>
      </dsp:txXfrm>
    </dsp:sp>
    <dsp:sp modelId="{EF40F144-9277-4196-AD3F-525770E45B8C}">
      <dsp:nvSpPr>
        <dsp:cNvPr id="0" name=""/>
        <dsp:cNvSpPr/>
      </dsp:nvSpPr>
      <dsp:spPr>
        <a:xfrm>
          <a:off x="417530" y="1087125"/>
          <a:ext cx="1552733" cy="9316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b="0" i="1" kern="1200"/>
            <a:t>Augmentation Techniques:</a:t>
          </a:r>
          <a:r>
            <a:rPr lang="en-US" sz="900" b="0" i="0" kern="1200"/>
            <a:t> Applied essential augmentation methods like rescaling, shearing, zooming, and flipping to enhance dataset diversity.</a:t>
          </a:r>
        </a:p>
      </dsp:txBody>
      <dsp:txXfrm>
        <a:off x="417530" y="1087125"/>
        <a:ext cx="1552733" cy="931640"/>
      </dsp:txXfrm>
    </dsp:sp>
    <dsp:sp modelId="{AC9E2646-1B7A-4285-B64C-224C7345BA86}">
      <dsp:nvSpPr>
        <dsp:cNvPr id="0" name=""/>
        <dsp:cNvSpPr/>
      </dsp:nvSpPr>
      <dsp:spPr>
        <a:xfrm>
          <a:off x="2125537" y="1087125"/>
          <a:ext cx="1552733" cy="9316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b="0" i="1" kern="1200"/>
            <a:t>ImageDataGenerator:</a:t>
          </a:r>
          <a:r>
            <a:rPr lang="en-US" sz="900" b="0" i="0" kern="1200"/>
            <a:t> Leveraged TensorFlow's ImageDataGenerator for seamless and efficient data augmentation.</a:t>
          </a:r>
        </a:p>
      </dsp:txBody>
      <dsp:txXfrm>
        <a:off x="2125537" y="1087125"/>
        <a:ext cx="1552733" cy="931640"/>
      </dsp:txXfrm>
    </dsp:sp>
    <dsp:sp modelId="{4B76E53F-2CE7-43D8-92A0-C32625B9E350}">
      <dsp:nvSpPr>
        <dsp:cNvPr id="0" name=""/>
        <dsp:cNvSpPr/>
      </dsp:nvSpPr>
      <dsp:spPr>
        <a:xfrm>
          <a:off x="3833544" y="1087125"/>
          <a:ext cx="1552733" cy="9316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b="0" i="1" kern="1200"/>
            <a:t>Generators:</a:t>
          </a:r>
          <a:r>
            <a:rPr lang="en-US" sz="900" b="0" i="0" kern="1200"/>
            <a:t> Established generators for training, validation, and test datasets, streamlining the input pipeline.</a:t>
          </a:r>
        </a:p>
      </dsp:txBody>
      <dsp:txXfrm>
        <a:off x="3833544" y="1087125"/>
        <a:ext cx="1552733" cy="931640"/>
      </dsp:txXfrm>
    </dsp:sp>
    <dsp:sp modelId="{F64AF150-3CF6-475D-A8DD-2876B16D0901}">
      <dsp:nvSpPr>
        <dsp:cNvPr id="0" name=""/>
        <dsp:cNvSpPr/>
      </dsp:nvSpPr>
      <dsp:spPr>
        <a:xfrm>
          <a:off x="5541551" y="1087125"/>
          <a:ext cx="1552733" cy="9316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/>
            <a:t> Model Training</a:t>
          </a:r>
          <a:endParaRPr lang="en-US" sz="900" b="0" i="0" kern="1200" dirty="0"/>
        </a:p>
      </dsp:txBody>
      <dsp:txXfrm>
        <a:off x="5541551" y="1087125"/>
        <a:ext cx="1552733" cy="931640"/>
      </dsp:txXfrm>
    </dsp:sp>
    <dsp:sp modelId="{2F7019D3-7A44-4CFA-90FA-5E784F9045F0}">
      <dsp:nvSpPr>
        <dsp:cNvPr id="0" name=""/>
        <dsp:cNvSpPr/>
      </dsp:nvSpPr>
      <dsp:spPr>
        <a:xfrm>
          <a:off x="7249558" y="1087125"/>
          <a:ext cx="1552733" cy="9316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b="0" i="1" kern="1200"/>
            <a:t>Model Selection:</a:t>
          </a:r>
          <a:r>
            <a:rPr lang="en-US" sz="900" b="0" i="0" kern="1200"/>
            <a:t> Chose EfficientNetB3 as the pre-trained model, laying the foundation for transfer learning.</a:t>
          </a:r>
        </a:p>
      </dsp:txBody>
      <dsp:txXfrm>
        <a:off x="7249558" y="1087125"/>
        <a:ext cx="1552733" cy="931640"/>
      </dsp:txXfrm>
    </dsp:sp>
    <dsp:sp modelId="{30FA381F-560A-43B6-95A0-BCFF8D44B3E7}">
      <dsp:nvSpPr>
        <dsp:cNvPr id="0" name=""/>
        <dsp:cNvSpPr/>
      </dsp:nvSpPr>
      <dsp:spPr>
        <a:xfrm>
          <a:off x="8957564" y="1087125"/>
          <a:ext cx="1552733" cy="9316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b="0" i="1" kern="1200"/>
            <a:t>Custom Head:</a:t>
          </a:r>
          <a:r>
            <a:rPr lang="en-US" sz="900" b="0" i="0" kern="1200"/>
            <a:t> Introduced a custom head to tailor the model for e-waste classification, ensuring adaptation to specific requirements.</a:t>
          </a:r>
        </a:p>
      </dsp:txBody>
      <dsp:txXfrm>
        <a:off x="8957564" y="1087125"/>
        <a:ext cx="1552733" cy="931640"/>
      </dsp:txXfrm>
    </dsp:sp>
    <dsp:sp modelId="{66FE3AC3-31D3-4C67-9A8C-5BB93611A48C}">
      <dsp:nvSpPr>
        <dsp:cNvPr id="0" name=""/>
        <dsp:cNvSpPr/>
      </dsp:nvSpPr>
      <dsp:spPr>
        <a:xfrm>
          <a:off x="417530" y="2174039"/>
          <a:ext cx="1552733" cy="9316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b="0" i="1" kern="1200"/>
            <a:t>Learning Rate Scheduling:</a:t>
          </a:r>
          <a:r>
            <a:rPr lang="en-US" sz="900" b="0" i="0" kern="1200"/>
            <a:t> Implemented step decay for dynamic learning rate adjustment during training.</a:t>
          </a:r>
        </a:p>
      </dsp:txBody>
      <dsp:txXfrm>
        <a:off x="417530" y="2174039"/>
        <a:ext cx="1552733" cy="931640"/>
      </dsp:txXfrm>
    </dsp:sp>
    <dsp:sp modelId="{A5C37626-0939-4B01-A911-6690B2661AC2}">
      <dsp:nvSpPr>
        <dsp:cNvPr id="0" name=""/>
        <dsp:cNvSpPr/>
      </dsp:nvSpPr>
      <dsp:spPr>
        <a:xfrm>
          <a:off x="2125537" y="2174039"/>
          <a:ext cx="1552733" cy="9316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b="0" i="1" kern="1200"/>
            <a:t>Model Checkpoints:</a:t>
          </a:r>
          <a:r>
            <a:rPr lang="en-US" sz="900" b="0" i="0" kern="1200"/>
            <a:t> Integrated model checkpoints to capture and save the best-performing model throughout the training process.</a:t>
          </a:r>
        </a:p>
      </dsp:txBody>
      <dsp:txXfrm>
        <a:off x="2125537" y="2174039"/>
        <a:ext cx="1552733" cy="931640"/>
      </dsp:txXfrm>
    </dsp:sp>
    <dsp:sp modelId="{83895B1A-0016-43B7-87A7-AD8BFD6F6BC0}">
      <dsp:nvSpPr>
        <dsp:cNvPr id="0" name=""/>
        <dsp:cNvSpPr/>
      </dsp:nvSpPr>
      <dsp:spPr>
        <a:xfrm>
          <a:off x="3833544" y="2174039"/>
          <a:ext cx="1552733" cy="9316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b="0" i="1" kern="1200"/>
            <a:t>Metrics:</a:t>
          </a:r>
          <a:r>
            <a:rPr lang="en-US" sz="900" b="0" i="0" kern="1200"/>
            <a:t> Assessed model performance using accuracy, precision, and recall metrics.</a:t>
          </a:r>
        </a:p>
      </dsp:txBody>
      <dsp:txXfrm>
        <a:off x="3833544" y="2174039"/>
        <a:ext cx="1552733" cy="931640"/>
      </dsp:txXfrm>
    </dsp:sp>
    <dsp:sp modelId="{07C837BA-210D-439C-83BC-868093CDDAA0}">
      <dsp:nvSpPr>
        <dsp:cNvPr id="0" name=""/>
        <dsp:cNvSpPr/>
      </dsp:nvSpPr>
      <dsp:spPr>
        <a:xfrm>
          <a:off x="5541551" y="2174039"/>
          <a:ext cx="1552733" cy="9316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b="0" i="1" kern="1200"/>
            <a:t>Additional Metrics:</a:t>
          </a:r>
          <a:r>
            <a:rPr lang="en-US" sz="900" b="0" i="0" kern="1200"/>
            <a:t> Calculated precision, recall, and F1 score, offering a more comprehensive evaluation.</a:t>
          </a:r>
        </a:p>
      </dsp:txBody>
      <dsp:txXfrm>
        <a:off x="5541551" y="2174039"/>
        <a:ext cx="1552733" cy="931640"/>
      </dsp:txXfrm>
    </dsp:sp>
    <dsp:sp modelId="{292F32D7-0478-40F6-A22E-FC0EED7D1423}">
      <dsp:nvSpPr>
        <dsp:cNvPr id="0" name=""/>
        <dsp:cNvSpPr/>
      </dsp:nvSpPr>
      <dsp:spPr>
        <a:xfrm>
          <a:off x="7249558" y="2174039"/>
          <a:ext cx="1552733" cy="9316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/>
            <a:t>User</a:t>
          </a:r>
          <a:endParaRPr lang="en-US" sz="900" b="0" i="0" kern="1200" dirty="0"/>
        </a:p>
      </dsp:txBody>
      <dsp:txXfrm>
        <a:off x="7249558" y="2174039"/>
        <a:ext cx="1552733" cy="931640"/>
      </dsp:txXfrm>
    </dsp:sp>
    <dsp:sp modelId="{29E685AB-EB37-4A5C-99E8-010CED17BF77}">
      <dsp:nvSpPr>
        <dsp:cNvPr id="0" name=""/>
        <dsp:cNvSpPr/>
      </dsp:nvSpPr>
      <dsp:spPr>
        <a:xfrm>
          <a:off x="8957564" y="2174039"/>
          <a:ext cx="1552733" cy="9316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b="0" i="1" kern="1200"/>
            <a:t>Global Perspectives:</a:t>
          </a:r>
          <a:r>
            <a:rPr lang="en-US" sz="900" b="0" i="0" kern="1200"/>
            <a:t> Shared insights from global studies to provide a broader understanding of diverse e-waste management strategies.</a:t>
          </a:r>
        </a:p>
      </dsp:txBody>
      <dsp:txXfrm>
        <a:off x="8957564" y="2174039"/>
        <a:ext cx="1552733" cy="931640"/>
      </dsp:txXfrm>
    </dsp:sp>
    <dsp:sp modelId="{1FB5A350-6790-4F8E-BF9B-943C18240978}">
      <dsp:nvSpPr>
        <dsp:cNvPr id="0" name=""/>
        <dsp:cNvSpPr/>
      </dsp:nvSpPr>
      <dsp:spPr>
        <a:xfrm>
          <a:off x="3833544" y="3260952"/>
          <a:ext cx="1552733" cy="9316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b="0" i="1" kern="1200"/>
            <a:t>Technological Solutions:</a:t>
          </a:r>
          <a:r>
            <a:rPr lang="en-US" sz="900" b="0" i="0" kern="1200"/>
            <a:t> Emphasized the vital role of machine learning and technology in addressing challenges associated with electronic waste.</a:t>
          </a:r>
        </a:p>
      </dsp:txBody>
      <dsp:txXfrm>
        <a:off x="3833544" y="3260952"/>
        <a:ext cx="1552733" cy="931640"/>
      </dsp:txXfrm>
    </dsp:sp>
    <dsp:sp modelId="{8CBFFE0E-D3B1-4CDD-A736-67B4EBBB2419}">
      <dsp:nvSpPr>
        <dsp:cNvPr id="0" name=""/>
        <dsp:cNvSpPr/>
      </dsp:nvSpPr>
      <dsp:spPr>
        <a:xfrm>
          <a:off x="5541551" y="3260952"/>
          <a:ext cx="1552733" cy="9316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b="0" i="1" kern="1200"/>
            <a:t>Framework Potential:</a:t>
          </a:r>
          <a:r>
            <a:rPr lang="en-US" sz="900" b="0" i="0" kern="1200"/>
            <a:t> Explored the potential impact of the YOLOv7-based framework in promoting environmental sustainability through effective e-waste management.</a:t>
          </a:r>
        </a:p>
      </dsp:txBody>
      <dsp:txXfrm>
        <a:off x="5541551" y="3260952"/>
        <a:ext cx="1552733" cy="931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78960-CF19-4BEF-BC83-51FE4C24C49C}">
      <dsp:nvSpPr>
        <dsp:cNvPr id="0" name=""/>
        <dsp:cNvSpPr/>
      </dsp:nvSpPr>
      <dsp:spPr>
        <a:xfrm>
          <a:off x="5527" y="179839"/>
          <a:ext cx="1097489" cy="10067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7ADF5-AAF5-4836-ADAE-4B65D853A479}">
      <dsp:nvSpPr>
        <dsp:cNvPr id="0" name=""/>
        <dsp:cNvSpPr/>
      </dsp:nvSpPr>
      <dsp:spPr>
        <a:xfrm>
          <a:off x="5527" y="1358252"/>
          <a:ext cx="3135684" cy="43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i="0" kern="1200"/>
            <a:t>Existing Approaches:</a:t>
          </a:r>
          <a:endParaRPr lang="en-US" sz="2600" kern="1200"/>
        </a:p>
      </dsp:txBody>
      <dsp:txXfrm>
        <a:off x="5527" y="1358252"/>
        <a:ext cx="3135684" cy="431473"/>
      </dsp:txXfrm>
    </dsp:sp>
    <dsp:sp modelId="{35C78DD3-4E6C-444E-840C-4D5119C974E6}">
      <dsp:nvSpPr>
        <dsp:cNvPr id="0" name=""/>
        <dsp:cNvSpPr/>
      </dsp:nvSpPr>
      <dsp:spPr>
        <a:xfrm>
          <a:off x="5527" y="1869559"/>
          <a:ext cx="3135684" cy="2301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The presentation provides an overview of existing approaches in the field of e-waste management and explores how machine learning has been applied. It offers insights into methods and strategies employed by previous systems to address the challenges associated with electronic waste.</a:t>
          </a:r>
          <a:endParaRPr lang="en-US" sz="1700" kern="1200"/>
        </a:p>
      </dsp:txBody>
      <dsp:txXfrm>
        <a:off x="5527" y="1869559"/>
        <a:ext cx="3135684" cy="2301939"/>
      </dsp:txXfrm>
    </dsp:sp>
    <dsp:sp modelId="{5AE282F2-3DF2-4D56-A617-CEA15CE1972D}">
      <dsp:nvSpPr>
        <dsp:cNvPr id="0" name=""/>
        <dsp:cNvSpPr/>
      </dsp:nvSpPr>
      <dsp:spPr>
        <a:xfrm>
          <a:off x="3689957" y="179839"/>
          <a:ext cx="1097489" cy="10067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CAAC1-1A29-41B0-B342-AEA574AF073A}">
      <dsp:nvSpPr>
        <dsp:cNvPr id="0" name=""/>
        <dsp:cNvSpPr/>
      </dsp:nvSpPr>
      <dsp:spPr>
        <a:xfrm>
          <a:off x="3689957" y="1358252"/>
          <a:ext cx="3135684" cy="43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i="0" kern="1200"/>
            <a:t>Identified Challenges:</a:t>
          </a:r>
          <a:endParaRPr lang="en-US" sz="2600" kern="1200"/>
        </a:p>
      </dsp:txBody>
      <dsp:txXfrm>
        <a:off x="3689957" y="1358252"/>
        <a:ext cx="3135684" cy="431473"/>
      </dsp:txXfrm>
    </dsp:sp>
    <dsp:sp modelId="{D517AE87-919B-4BB9-BAAB-B684938AEC84}">
      <dsp:nvSpPr>
        <dsp:cNvPr id="0" name=""/>
        <dsp:cNvSpPr/>
      </dsp:nvSpPr>
      <dsp:spPr>
        <a:xfrm>
          <a:off x="3689957" y="1869559"/>
          <a:ext cx="3135684" cy="2301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 When we initially applied data augmentation to images across all classes simultaneously, all the images became intermingled and were moved to a single folder. However, we later modified the code to ensure that the images were moved to their respective class folders.</a:t>
          </a:r>
          <a:endParaRPr lang="en-US" sz="1700" kern="1200" dirty="0"/>
        </a:p>
      </dsp:txBody>
      <dsp:txXfrm>
        <a:off x="3689957" y="1869559"/>
        <a:ext cx="3135684" cy="2301939"/>
      </dsp:txXfrm>
    </dsp:sp>
    <dsp:sp modelId="{2B1486A9-C425-4EEE-9DF0-018F918FD73E}">
      <dsp:nvSpPr>
        <dsp:cNvPr id="0" name=""/>
        <dsp:cNvSpPr/>
      </dsp:nvSpPr>
      <dsp:spPr>
        <a:xfrm>
          <a:off x="7374387" y="179839"/>
          <a:ext cx="1097489" cy="10067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236D0-1E52-4D1E-8658-0EE995834962}">
      <dsp:nvSpPr>
        <dsp:cNvPr id="0" name=""/>
        <dsp:cNvSpPr/>
      </dsp:nvSpPr>
      <dsp:spPr>
        <a:xfrm>
          <a:off x="7374387" y="1358252"/>
          <a:ext cx="3135684" cy="43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i="0" kern="1200"/>
            <a:t>Framework Overview:</a:t>
          </a:r>
          <a:endParaRPr lang="en-US" sz="2600" kern="1200"/>
        </a:p>
      </dsp:txBody>
      <dsp:txXfrm>
        <a:off x="7374387" y="1358252"/>
        <a:ext cx="3135684" cy="431473"/>
      </dsp:txXfrm>
    </dsp:sp>
    <dsp:sp modelId="{3E5270AC-B353-4B4A-9FAB-9D7F47B73705}">
      <dsp:nvSpPr>
        <dsp:cNvPr id="0" name=""/>
        <dsp:cNvSpPr/>
      </dsp:nvSpPr>
      <dsp:spPr>
        <a:xfrm>
          <a:off x="7374387" y="1869559"/>
          <a:ext cx="3135684" cy="2301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1" kern="1200"/>
            <a:t>Proposed E-Waste Classification Framework:</a:t>
          </a:r>
          <a:r>
            <a:rPr lang="en-US" sz="1700" b="0" i="0" kern="1200"/>
            <a:t> The presentation introduces a novel e-waste classification framework. This framework is designed to leverage machine learning techniques for efficient electronic waste categorization. It offers a brief overview of the key components and methodology, setting the stage for a more detailed exploration in subsequent slides.</a:t>
          </a:r>
          <a:endParaRPr lang="en-US" sz="1700" kern="1200"/>
        </a:p>
      </dsp:txBody>
      <dsp:txXfrm>
        <a:off x="7374387" y="1869559"/>
        <a:ext cx="3135684" cy="23019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4FB6-285C-42A2-975C-CE87C13B554C}">
      <dsp:nvSpPr>
        <dsp:cNvPr id="0" name=""/>
        <dsp:cNvSpPr/>
      </dsp:nvSpPr>
      <dsp:spPr>
        <a:xfrm>
          <a:off x="393" y="204181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5D3E9-5D79-403E-8F19-9F9C7E004BE5}">
      <dsp:nvSpPr>
        <dsp:cNvPr id="0" name=""/>
        <dsp:cNvSpPr/>
      </dsp:nvSpPr>
      <dsp:spPr>
        <a:xfrm>
          <a:off x="393" y="147229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/>
            <a:t>Project Impact:</a:t>
          </a:r>
          <a:endParaRPr lang="en-US" sz="2700" kern="1200"/>
        </a:p>
      </dsp:txBody>
      <dsp:txXfrm>
        <a:off x="393" y="1472291"/>
        <a:ext cx="3138750" cy="470812"/>
      </dsp:txXfrm>
    </dsp:sp>
    <dsp:sp modelId="{EE232020-7141-4B28-85FD-2D2790DD9F53}">
      <dsp:nvSpPr>
        <dsp:cNvPr id="0" name=""/>
        <dsp:cNvSpPr/>
      </dsp:nvSpPr>
      <dsp:spPr>
        <a:xfrm>
          <a:off x="393" y="2021963"/>
          <a:ext cx="3138750" cy="212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It emphasizes the importance of everyone's role in mitigating the environmental impact of electronic waste. It's a motivational prompt, encouraging the audience to actively participate in sustainable practices and responsible waste management.</a:t>
          </a:r>
          <a:endParaRPr lang="en-US" sz="1700" kern="1200"/>
        </a:p>
      </dsp:txBody>
      <dsp:txXfrm>
        <a:off x="393" y="2021963"/>
        <a:ext cx="3138750" cy="2125192"/>
      </dsp:txXfrm>
    </dsp:sp>
    <dsp:sp modelId="{B7BC6A0E-F80A-4142-89A2-6C08B6A92CE1}">
      <dsp:nvSpPr>
        <dsp:cNvPr id="0" name=""/>
        <dsp:cNvSpPr/>
      </dsp:nvSpPr>
      <dsp:spPr>
        <a:xfrm>
          <a:off x="3688425" y="204181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BA7A9-DBA0-4031-973F-1DCF0055BAED}">
      <dsp:nvSpPr>
        <dsp:cNvPr id="0" name=""/>
        <dsp:cNvSpPr/>
      </dsp:nvSpPr>
      <dsp:spPr>
        <a:xfrm>
          <a:off x="3688425" y="147229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/>
            <a:t>Future Opportunities:</a:t>
          </a:r>
          <a:endParaRPr lang="en-US" sz="2700" kern="1200"/>
        </a:p>
      </dsp:txBody>
      <dsp:txXfrm>
        <a:off x="3688425" y="1472291"/>
        <a:ext cx="3138750" cy="470812"/>
      </dsp:txXfrm>
    </dsp:sp>
    <dsp:sp modelId="{BDF36418-A9FF-4AAC-AD27-1ACCCE0654B8}">
      <dsp:nvSpPr>
        <dsp:cNvPr id="0" name=""/>
        <dsp:cNvSpPr/>
      </dsp:nvSpPr>
      <dsp:spPr>
        <a:xfrm>
          <a:off x="3688425" y="2021963"/>
          <a:ext cx="3138750" cy="212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Identification of areas for model improvement and expansion.</a:t>
          </a:r>
          <a:endParaRPr lang="en-US" sz="1700" kern="1200"/>
        </a:p>
      </dsp:txBody>
      <dsp:txXfrm>
        <a:off x="3688425" y="2021963"/>
        <a:ext cx="3138750" cy="2125192"/>
      </dsp:txXfrm>
    </dsp:sp>
    <dsp:sp modelId="{43DF5502-294D-48B9-8F42-57375B83417D}">
      <dsp:nvSpPr>
        <dsp:cNvPr id="0" name=""/>
        <dsp:cNvSpPr/>
      </dsp:nvSpPr>
      <dsp:spPr>
        <a:xfrm>
          <a:off x="7376456" y="204181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17E47-4090-4273-8F16-23986F9E1292}">
      <dsp:nvSpPr>
        <dsp:cNvPr id="0" name=""/>
        <dsp:cNvSpPr/>
      </dsp:nvSpPr>
      <dsp:spPr>
        <a:xfrm>
          <a:off x="7376456" y="147229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/>
            <a:t>Call to Action:</a:t>
          </a:r>
          <a:endParaRPr lang="en-US" sz="2700" kern="1200"/>
        </a:p>
      </dsp:txBody>
      <dsp:txXfrm>
        <a:off x="7376456" y="1472291"/>
        <a:ext cx="3138750" cy="470812"/>
      </dsp:txXfrm>
    </dsp:sp>
    <dsp:sp modelId="{F209ABE2-4254-46F7-916C-0CEBD95A2D28}">
      <dsp:nvSpPr>
        <dsp:cNvPr id="0" name=""/>
        <dsp:cNvSpPr/>
      </dsp:nvSpPr>
      <dsp:spPr>
        <a:xfrm>
          <a:off x="7376456" y="2021963"/>
          <a:ext cx="3138750" cy="212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Encouragement for adopting responsible e-waste disposal practices</a:t>
          </a:r>
          <a:endParaRPr lang="en-US" sz="1700" kern="1200"/>
        </a:p>
      </dsp:txBody>
      <dsp:txXfrm>
        <a:off x="7376456" y="2021963"/>
        <a:ext cx="3138750" cy="2125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126A-B3C1-4BBB-9061-8527C6EBC0E3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9946-B7FC-4F43-8E50-3CC6FCD29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83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126A-B3C1-4BBB-9061-8527C6EBC0E3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9946-B7FC-4F43-8E50-3CC6FCD29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89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126A-B3C1-4BBB-9061-8527C6EBC0E3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9946-B7FC-4F43-8E50-3CC6FCD29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08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126A-B3C1-4BBB-9061-8527C6EBC0E3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9946-B7FC-4F43-8E50-3CC6FCD29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10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126A-B3C1-4BBB-9061-8527C6EBC0E3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9946-B7FC-4F43-8E50-3CC6FCD29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03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126A-B3C1-4BBB-9061-8527C6EBC0E3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9946-B7FC-4F43-8E50-3CC6FCD29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49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126A-B3C1-4BBB-9061-8527C6EBC0E3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9946-B7FC-4F43-8E50-3CC6FCD29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42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126A-B3C1-4BBB-9061-8527C6EBC0E3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9946-B7FC-4F43-8E50-3CC6FCD29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42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126A-B3C1-4BBB-9061-8527C6EBC0E3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9946-B7FC-4F43-8E50-3CC6FCD29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66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126A-B3C1-4BBB-9061-8527C6EBC0E3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9946-B7FC-4F43-8E50-3CC6FCD29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34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126A-B3C1-4BBB-9061-8527C6EBC0E3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39946-B7FC-4F43-8E50-3CC6FCD29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47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E126A-B3C1-4BBB-9061-8527C6EBC0E3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39946-B7FC-4F43-8E50-3CC6FCD29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05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F1F16-7AC3-EF5F-5448-C21C75BCB2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 b="1">
                <a:solidFill>
                  <a:schemeClr val="bg1"/>
                </a:solidFill>
              </a:rPr>
              <a:t>E-WASTE CLASSIFICATION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Group Members: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Siri Sushma </a:t>
            </a:r>
            <a:r>
              <a:rPr lang="en-US" sz="2000" dirty="0" err="1">
                <a:solidFill>
                  <a:schemeClr val="bg1"/>
                </a:solidFill>
              </a:rPr>
              <a:t>Penusmata</a:t>
            </a:r>
            <a:endParaRPr lang="en-US" sz="20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Sivanaga</a:t>
            </a:r>
            <a:r>
              <a:rPr lang="en-US" sz="2000" dirty="0">
                <a:solidFill>
                  <a:schemeClr val="bg1"/>
                </a:solidFill>
              </a:rPr>
              <a:t> Sabari </a:t>
            </a:r>
            <a:r>
              <a:rPr lang="en-US" sz="2000" dirty="0" err="1">
                <a:solidFill>
                  <a:schemeClr val="bg1"/>
                </a:solidFill>
              </a:rPr>
              <a:t>Samudrala</a:t>
            </a:r>
            <a:endParaRPr lang="en-US" sz="20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Adharsha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Thummala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717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4583F1C-3E69-D73E-7B88-7CD6C5C1F3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A7D07D-02F7-56AE-8D7E-31F92A0D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636F8754-76CB-A43C-723F-6576A05082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4815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810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BC021-F5F2-C0DC-0041-FE5E3D19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8FF58-612B-4733-C872-CEAF56627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100" b="0" i="0">
                <a:effectLst/>
                <a:latin typeface="Söhne"/>
              </a:rPr>
              <a:t>Zhou et al., "A machine learning framework for the classification of e-waste," IEEE MIT Undergraduate Research Technology Conference (URTC), 2022.</a:t>
            </a:r>
          </a:p>
          <a:p>
            <a:pPr>
              <a:buFont typeface="+mj-lt"/>
              <a:buAutoNum type="arabicPeriod"/>
            </a:pPr>
            <a:r>
              <a:rPr lang="en-US" sz="1100" b="0" i="0">
                <a:effectLst/>
                <a:latin typeface="Söhne"/>
              </a:rPr>
              <a:t>Aishwarya et al., "A waste management technique to detect and separate non-biodegradable waste using machine learning and YOLO algorithm," 11th International Conference on Cloud Computing, Data Science &amp; Engineering (Confluence), 2021.</a:t>
            </a:r>
          </a:p>
          <a:p>
            <a:pPr>
              <a:buFont typeface="+mj-lt"/>
              <a:buAutoNum type="arabicPeriod"/>
            </a:pPr>
            <a:r>
              <a:rPr lang="en-US" sz="1100" b="0" i="0">
                <a:effectLst/>
                <a:latin typeface="Söhne"/>
              </a:rPr>
              <a:t>Naushin et al., "Deep learning approach to deal with e-waste," Advanced Machine Intelligence and Signal Processing, 2022.</a:t>
            </a:r>
          </a:p>
          <a:p>
            <a:pPr>
              <a:buFont typeface="+mj-lt"/>
              <a:buAutoNum type="arabicPeriod"/>
            </a:pPr>
            <a:r>
              <a:rPr lang="en-US" sz="1100" b="0" i="0">
                <a:effectLst/>
                <a:latin typeface="Söhne"/>
              </a:rPr>
              <a:t>Nowakowski and Pamuła, "Application of deep learning object classifier to improve e-waste collection planning," Waste Management, 2020.</a:t>
            </a:r>
          </a:p>
          <a:p>
            <a:pPr>
              <a:buFont typeface="+mj-lt"/>
              <a:buAutoNum type="arabicPeriod"/>
            </a:pPr>
            <a:r>
              <a:rPr lang="en-US" sz="1100" b="0" i="0">
                <a:effectLst/>
                <a:latin typeface="Söhne"/>
              </a:rPr>
              <a:t>Babu et al., "Electrical and electronic waste: a global environmental problem," Waste Management &amp; Research, 2007.</a:t>
            </a:r>
          </a:p>
          <a:p>
            <a:pPr>
              <a:buFont typeface="+mj-lt"/>
              <a:buAutoNum type="arabicPeriod"/>
            </a:pPr>
            <a:r>
              <a:rPr lang="en-US" sz="1100" b="0" i="0">
                <a:effectLst/>
                <a:latin typeface="Söhne"/>
              </a:rPr>
              <a:t>Li et al., "E-waste management using machine learning," Proceedings of the 6th International Conference on Big Data and Computing, 2021.</a:t>
            </a:r>
          </a:p>
          <a:p>
            <a:pPr>
              <a:buFont typeface="+mj-lt"/>
              <a:buAutoNum type="arabicPeriod"/>
            </a:pPr>
            <a:r>
              <a:rPr lang="en-US" sz="1100" b="0" i="0">
                <a:effectLst/>
                <a:latin typeface="Söhne"/>
              </a:rPr>
              <a:t>Shaikh et al., "Waste profiling and analysis using machine learning," Second International Conference on Inventive Research in Computing Applications (ICIRCA), 2020.</a:t>
            </a:r>
          </a:p>
          <a:p>
            <a:pPr>
              <a:buFont typeface="+mj-lt"/>
              <a:buAutoNum type="arabicPeriod"/>
            </a:pPr>
            <a:r>
              <a:rPr lang="en-US" sz="1100" b="0" i="0">
                <a:effectLst/>
                <a:latin typeface="Söhne"/>
              </a:rPr>
              <a:t>Rene et al., "Electronic waste generation, recycling, and resource recovery: Technological perspectives and trends," Journal of Hazardous Materials, 2021.</a:t>
            </a:r>
          </a:p>
          <a:p>
            <a:pPr>
              <a:buFont typeface="+mj-lt"/>
              <a:buAutoNum type="arabicPeriod"/>
            </a:pPr>
            <a:r>
              <a:rPr lang="en-US" sz="1100" b="0" i="0">
                <a:effectLst/>
                <a:latin typeface="Söhne"/>
              </a:rPr>
              <a:t>Sharma and Kumar, "Sustainable collection and classification of e-waste: A proposed computer vision technology-based framework," Available at SSRN, 2022.</a:t>
            </a:r>
          </a:p>
          <a:p>
            <a:pPr>
              <a:buFont typeface="+mj-lt"/>
              <a:buAutoNum type="arabicPeriod"/>
            </a:pPr>
            <a:r>
              <a:rPr lang="en-US" sz="1100" b="0" i="0">
                <a:effectLst/>
                <a:latin typeface="Söhne"/>
              </a:rPr>
              <a:t>Forti et al., "The global e-waste monitor 2020: Quantities, flows and the circular economy potential," 2020.</a:t>
            </a:r>
          </a:p>
        </p:txBody>
      </p:sp>
    </p:spTree>
    <p:extLst>
      <p:ext uri="{BB962C8B-B14F-4D97-AF65-F5344CB8AC3E}">
        <p14:creationId xmlns:p14="http://schemas.microsoft.com/office/powerpoint/2010/main" val="117373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ying a bow in an arrangment of presents">
            <a:extLst>
              <a:ext uri="{FF2B5EF4-FFF2-40B4-BE49-F238E27FC236}">
                <a16:creationId xmlns:a16="http://schemas.microsoft.com/office/drawing/2014/main" id="{5DBE1D1E-6286-7CF0-E5BC-FB93166140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26" b="870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85681-3F0E-7A6B-2359-24A91F86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8419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FBB7EA17-5FFD-F723-DF8A-8FADD1D038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7" r="2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  <a:endParaRPr lang="en-IN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problem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Approaching the resolution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Challenges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Insights and Reflections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Notebook Demo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88393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ircuit board background">
            <a:extLst>
              <a:ext uri="{FF2B5EF4-FFF2-40B4-BE49-F238E27FC236}">
                <a16:creationId xmlns:a16="http://schemas.microsoft.com/office/drawing/2014/main" id="{689F1CA4-2D3F-9F64-C4CC-5912503A64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5" r="37702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4D450-0D2E-0F33-5E31-176CFD4F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4FE1A-1685-2758-41A2-99BFD663E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1" dirty="0">
                <a:effectLst/>
                <a:latin typeface="Söhne"/>
              </a:rPr>
              <a:t>Brief Overview:</a:t>
            </a:r>
            <a:r>
              <a:rPr lang="en-US" sz="2000" b="0" i="0" dirty="0">
                <a:effectLst/>
                <a:latin typeface="Söhne"/>
              </a:rPr>
              <a:t> Introduction to the escalating issue of electronic waste (e-waste) in the context of rapid technological advancement.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1" dirty="0">
                <a:effectLst/>
                <a:latin typeface="Söhne"/>
              </a:rPr>
              <a:t>Significance:</a:t>
            </a:r>
            <a:r>
              <a:rPr lang="en-US" sz="2000" b="0" i="0" dirty="0">
                <a:effectLst/>
                <a:latin typeface="Söhne"/>
              </a:rPr>
              <a:t> Emphasis on the critical need to address e-waste due to its environmental and health implications.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1" dirty="0">
                <a:effectLst/>
                <a:latin typeface="Söhne"/>
              </a:rPr>
              <a:t>Current Scenario:</a:t>
            </a:r>
            <a:r>
              <a:rPr lang="en-US" sz="2000" b="0" i="0" dirty="0">
                <a:effectLst/>
                <a:latin typeface="Söhne"/>
              </a:rPr>
              <a:t> Highlighting the increasing rate at which electronic devices become obsolete and contribute to the e-waste stream.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672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7328-89BB-B96C-2CF3-79096AE63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Defining the problem</a:t>
            </a:r>
          </a:p>
        </p:txBody>
      </p:sp>
      <p:pic>
        <p:nvPicPr>
          <p:cNvPr id="5" name="Picture 4" descr="Fumes from a powerplant chimney">
            <a:extLst>
              <a:ext uri="{FF2B5EF4-FFF2-40B4-BE49-F238E27FC236}">
                <a16:creationId xmlns:a16="http://schemas.microsoft.com/office/drawing/2014/main" id="{6B115411-E248-2232-0653-699E362E7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11" r="21490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5725-773F-8988-477A-166BAF3EB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1" dirty="0">
                <a:effectLst/>
                <a:latin typeface="Söhne"/>
              </a:rPr>
              <a:t>Nature of E-Waste:</a:t>
            </a:r>
            <a:r>
              <a:rPr lang="en-US" sz="2000" b="0" i="0" dirty="0">
                <a:effectLst/>
                <a:latin typeface="Söhne"/>
              </a:rPr>
              <a:t> Explanation of the types of electronic devices that contribute to the e-waste stream.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1" dirty="0">
                <a:effectLst/>
                <a:latin typeface="Söhne"/>
              </a:rPr>
              <a:t>Environmental Impact:</a:t>
            </a:r>
            <a:r>
              <a:rPr lang="en-US" sz="2000" b="0" i="0" dirty="0">
                <a:effectLst/>
                <a:latin typeface="Söhne"/>
              </a:rPr>
              <a:t> Discussion on potential environmental hazards posed by e-waste, including heavy metals and flame retardants.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1" dirty="0">
                <a:effectLst/>
                <a:latin typeface="Söhne"/>
              </a:rPr>
              <a:t>Consequences:</a:t>
            </a:r>
            <a:r>
              <a:rPr lang="en-US" sz="2000" b="0" i="0" dirty="0">
                <a:effectLst/>
                <a:latin typeface="Söhne"/>
              </a:rPr>
              <a:t> Overview of the far-reaching effects of irresponsible e-waste disposal on ecosystems, animal populations, and human health.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496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FBF4C-38A6-4124-BB3F-B45E9B85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Approaching the resolution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F2D0D4C-1C80-3277-3C5B-5EBB8486AA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18999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19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42D53-F20E-0FCC-F336-02AF6A3A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Results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62D84-4BDF-F917-7D72-F10A297A7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chemeClr val="bg1"/>
                </a:solidFill>
                <a:effectLst/>
                <a:latin typeface="Söhne"/>
              </a:rPr>
              <a:t>Project Overview:</a:t>
            </a:r>
            <a:endParaRPr lang="en-US" sz="2000" b="0" i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Summary of the machine learning-based e-waste classification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chemeClr val="bg1"/>
                </a:solidFill>
                <a:effectLst/>
                <a:latin typeface="Söhne"/>
              </a:rPr>
              <a:t>Classification Model:</a:t>
            </a:r>
            <a:endParaRPr lang="en-US" sz="2000" b="0" i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Details on construction and effectiveness of the classification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chemeClr val="bg1"/>
                </a:solidFill>
                <a:effectLst/>
                <a:latin typeface="Söhne"/>
              </a:rPr>
              <a:t>Environmental Impact:</a:t>
            </a:r>
            <a:endParaRPr lang="en-US" sz="2000" b="0" i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Discussion on how proper e-waste management contributes to environmental preservation.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Picture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26A7A7CF-3846-B301-B73D-44ABA27E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727" y="0"/>
            <a:ext cx="4562273" cy="3045316"/>
          </a:xfrm>
          <a:prstGeom prst="rect">
            <a:avLst/>
          </a:prstGeom>
        </p:spPr>
      </p:pic>
      <p:pic>
        <p:nvPicPr>
          <p:cNvPr id="7" name="Picture 6" descr="A pile of electronic components&#10;&#10;Description automatically generated">
            <a:extLst>
              <a:ext uri="{FF2B5EF4-FFF2-40B4-BE49-F238E27FC236}">
                <a16:creationId xmlns:a16="http://schemas.microsoft.com/office/drawing/2014/main" id="{0D885E2B-F1A1-E2C0-76A1-E220467C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27" y="3778472"/>
            <a:ext cx="4562263" cy="3079527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78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-up of a blue and green wave&#10;&#10;Description automatically generated">
            <a:extLst>
              <a:ext uri="{FF2B5EF4-FFF2-40B4-BE49-F238E27FC236}">
                <a16:creationId xmlns:a16="http://schemas.microsoft.com/office/drawing/2014/main" id="{158A0D12-C66F-AF24-CE92-55BE3D0AD9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37B75F-C59B-C413-AAB7-8FC962FD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Addressing Challenges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ABA3FDF1-DA70-20ED-6E27-AC595B23EF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2218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8532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78945-AF90-54CC-795F-61FFD755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/>
              <a:t>Insights and Reflections</a:t>
            </a:r>
          </a:p>
        </p:txBody>
      </p:sp>
      <p:pic>
        <p:nvPicPr>
          <p:cNvPr id="28" name="Picture 27" descr="Old computer monitors">
            <a:extLst>
              <a:ext uri="{FF2B5EF4-FFF2-40B4-BE49-F238E27FC236}">
                <a16:creationId xmlns:a16="http://schemas.microsoft.com/office/drawing/2014/main" id="{5992CB1B-E061-F281-5EE6-C35F2D9DC0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81" r="35284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4BCD-875C-71AB-092F-11972395F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400" b="1" i="0" dirty="0">
                <a:effectLst/>
                <a:latin typeface="Söhne"/>
              </a:rPr>
              <a:t>Global Perspectives:</a:t>
            </a:r>
            <a:endParaRPr lang="en-US" sz="14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The presentation provides an overview of global studies (references) focusing on various e-waste management strategies. It highlights the diversity in approaches taken worldwide to tackle the growing issue of electronic waste. These insights offer a broader understanding of how different regions and organizations are addressing the challenges posed by e-waste. </a:t>
            </a:r>
          </a:p>
          <a:p>
            <a:pPr marL="457200" lvl="1" indent="0">
              <a:buNone/>
            </a:pPr>
            <a:r>
              <a:rPr lang="en-US" sz="1400" b="1" i="0" dirty="0">
                <a:effectLst/>
                <a:latin typeface="Söhne"/>
              </a:rPr>
              <a:t>Technological Solutions:</a:t>
            </a:r>
            <a:endParaRPr lang="en-US" sz="1400" b="0" i="0" dirty="0"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n-US" sz="1400" b="0" i="0" dirty="0">
                <a:effectLst/>
                <a:latin typeface="Söhne"/>
              </a:rPr>
              <a:t>It underlines how these advanced technologies, such as machine learning algorithms, contribute to effective e-waste management. Specifically, it mentions the application of machine learning in waste detection, classification, and overall optimization of electronic waste disposal processes. </a:t>
            </a:r>
          </a:p>
          <a:p>
            <a:pPr marL="457200" lvl="1" indent="0">
              <a:buNone/>
            </a:pPr>
            <a:r>
              <a:rPr lang="en-US" sz="1400" b="1" i="0" dirty="0">
                <a:effectLst/>
                <a:latin typeface="Söhne"/>
              </a:rPr>
              <a:t>Framework Potential:</a:t>
            </a:r>
            <a:endParaRPr lang="en-US" sz="14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The proposed framework for e-waste classification is presented as a potential solution for environmental sustainability. It reflects on how the framework, based on machine learning, can contribute to more efficient waste management practices.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693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27EAC-3A0B-9B17-0E8C-DC7658C4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Notebook Demo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AAACDEC6-76AC-FE12-9A48-B6289DF56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520" b="1"/>
          <a:stretch/>
        </p:blipFill>
        <p:spPr>
          <a:xfrm>
            <a:off x="5442738" y="467208"/>
            <a:ext cx="5345127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7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1118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Times New Roman</vt:lpstr>
      <vt:lpstr>Office Theme</vt:lpstr>
      <vt:lpstr>E-WASTE CLASSIFICATION</vt:lpstr>
      <vt:lpstr>CONTENT:</vt:lpstr>
      <vt:lpstr>Introduction</vt:lpstr>
      <vt:lpstr>Defining the problem</vt:lpstr>
      <vt:lpstr>Approaching the resolution </vt:lpstr>
      <vt:lpstr>Results</vt:lpstr>
      <vt:lpstr>Addressing Challenges</vt:lpstr>
      <vt:lpstr>Insights and Reflections</vt:lpstr>
      <vt:lpstr>Notebook Demo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E-WASTE CLASSIFICATION</dc:title>
  <dc:creator>Lenovo</dc:creator>
  <cp:lastModifiedBy>Peram, Sai Reddy</cp:lastModifiedBy>
  <cp:revision>6</cp:revision>
  <dcterms:created xsi:type="dcterms:W3CDTF">2023-12-12T22:01:01Z</dcterms:created>
  <dcterms:modified xsi:type="dcterms:W3CDTF">2023-12-13T03:54:02Z</dcterms:modified>
</cp:coreProperties>
</file>