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9" r:id="rId6"/>
    <p:sldId id="266" r:id="rId7"/>
    <p:sldId id="270" r:id="rId8"/>
    <p:sldId id="267" r:id="rId9"/>
    <p:sldId id="268" r:id="rId10"/>
    <p:sldId id="264" r:id="rId11"/>
  </p:sldIdLst>
  <p:sldSz cx="12192000" cy="6858000"/>
  <p:notesSz cx="6858000" cy="9144000"/>
  <p:embeddedFontLst>
    <p:embeddedFont>
      <p:font typeface="KoPubWorld돋움체 Bold" panose="020B0600000101010101" charset="-127"/>
      <p:bold r:id="rId13"/>
    </p:embeddedFont>
    <p:embeddedFont>
      <p:font typeface="KoPubWorld돋움체 Light" panose="020B0600000101010101" charset="-127"/>
      <p:regular r:id="rId14"/>
    </p:embeddedFont>
    <p:embeddedFont>
      <p:font typeface="나눔고딕" pitchFamily="2" charset="-127"/>
      <p:regular r:id="rId15"/>
      <p:bold r:id="rId16"/>
    </p:embeddedFont>
    <p:embeddedFont>
      <p:font typeface="나눔고딕 ExtraBold" panose="020B0600000101010101" charset="0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51D68-D44F-4C24-85AE-9230EC428FD5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7D8D-5A51-4A77-A47C-719351A9DD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9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69F84-CB7C-1520-35E8-4C75C32BDB90}"/>
              </a:ext>
            </a:extLst>
          </p:cNvPr>
          <p:cNvSpPr txBox="1"/>
          <p:nvPr/>
        </p:nvSpPr>
        <p:spPr>
          <a:xfrm>
            <a:off x="2761688" y="2091979"/>
            <a:ext cx="66903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컴퓨터공학종합프로젝트</a:t>
            </a:r>
            <a:r>
              <a:rPr lang="en-US" altLang="ko-KR" sz="4400" b="1" dirty="0">
                <a:latin typeface="나눔고딕 ExtraBold" panose="020B0600000101010101" charset="-127"/>
                <a:ea typeface="나눔고딕 ExtraBold" panose="020B0600000101010101" charset="-127"/>
              </a:rPr>
              <a:t>1</a:t>
            </a:r>
            <a:endParaRPr lang="ko-KR" altLang="en-US" sz="44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49197-6405-259F-B3D9-A8EC60DF12B6}"/>
              </a:ext>
            </a:extLst>
          </p:cNvPr>
          <p:cNvSpPr txBox="1"/>
          <p:nvPr/>
        </p:nvSpPr>
        <p:spPr>
          <a:xfrm>
            <a:off x="4515810" y="3741393"/>
            <a:ext cx="6104964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203115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배재윤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183093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단정욱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773362" y="2659559"/>
            <a:ext cx="2645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16767B-BB00-FE18-346B-C8F3F7F0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4344" y="3549874"/>
            <a:ext cx="1518036" cy="530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1AE04-3C1E-3ABA-E6F5-48B4F2161663}"/>
              </a:ext>
            </a:extLst>
          </p:cNvPr>
          <p:cNvSpPr txBox="1"/>
          <p:nvPr/>
        </p:nvSpPr>
        <p:spPr>
          <a:xfrm>
            <a:off x="5783392" y="3630407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https://github.com/sirius0830/capstone1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2477155" y="2051494"/>
            <a:ext cx="6925643" cy="1213278"/>
            <a:chOff x="3403338" y="2598003"/>
            <a:chExt cx="6362748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3113235" cy="830997"/>
              <a:chOff x="3403338" y="2598003"/>
              <a:chExt cx="3113235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316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나눔고딕" pitchFamily="2" charset="-127"/>
                    <a:ea typeface="나눔고딕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나눔고딕" pitchFamily="2" charset="-127"/>
                  <a:ea typeface="나눔고딕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2334549" cy="442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2" charset="-127"/>
                    <a:ea typeface="나눔고딕" pitchFamily="2" charset="-127"/>
                    <a:cs typeface="KoPubWorld돋움체 Bold" panose="00000800000000000000" pitchFamily="2" charset="-127"/>
                  </a:rPr>
                  <a:t>연구의 필요성 및 독창성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2" charset="-127"/>
                    <a:ea typeface="나눔고딕" pitchFamily="2" charset="-127"/>
                    <a:cs typeface="KoPubWorld돋움체 Bold" panose="00000800000000000000" pitchFamily="2" charset="-127"/>
                  </a:rPr>
                  <a:t>관련 연구 배경 및 이론</a:t>
                </a:r>
                <a:endPara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3312052" cy="830997"/>
              <a:chOff x="6454034" y="2598003"/>
              <a:chExt cx="3312052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316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나눔고딕" pitchFamily="2" charset="-127"/>
                    <a:ea typeface="나눔고딕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나눔고딕" pitchFamily="2" charset="-127"/>
                  <a:ea typeface="나눔고딕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2533366" cy="2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2" charset="-127"/>
                    <a:ea typeface="나눔고딕" pitchFamily="2" charset="-127"/>
                    <a:cs typeface="KoPubWorld돋움체 Bold" panose="00000800000000000000" pitchFamily="2" charset="-127"/>
                  </a:rPr>
                  <a:t>연구 목표 및 세부연구계획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255842" y="3320754"/>
            <a:ext cx="6039140" cy="1134581"/>
            <a:chOff x="3403338" y="2598003"/>
            <a:chExt cx="5408979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918220" cy="830997"/>
              <a:chOff x="3403338" y="2598003"/>
              <a:chExt cx="2918220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316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나눔고딕" pitchFamily="2" charset="-127"/>
                    <a:ea typeface="나눔고딕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나눔고딕" pitchFamily="2" charset="-127"/>
                  <a:ea typeface="나눔고딕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2139534" cy="270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2" charset="-127"/>
                    <a:ea typeface="나눔고딕" pitchFamily="2" charset="-127"/>
                    <a:cs typeface="KoPubWorld돋움체 Bold" panose="00000800000000000000" pitchFamily="2" charset="-127"/>
                  </a:rPr>
                  <a:t>기대 성과 및 활용 방안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358283" cy="830997"/>
              <a:chOff x="6454034" y="2598003"/>
              <a:chExt cx="2358283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316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나눔고딕" pitchFamily="2" charset="-127"/>
                    <a:ea typeface="나눔고딕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나눔고딕" pitchFamily="2" charset="-127"/>
                  <a:ea typeface="나눔고딕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579597" cy="473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2" charset="-127"/>
                    <a:ea typeface="나눔고딕" pitchFamily="2" charset="-127"/>
                    <a:cs typeface="KoPubWorld돋움체 Bold" panose="00000800000000000000" pitchFamily="2" charset="-127"/>
                  </a:rPr>
                  <a:t>팀원간 역할분담</a:t>
                </a:r>
                <a:br>
                  <a:rPr lang="en-US" altLang="ko-K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2" charset="-127"/>
                    <a:ea typeface="나눔고딕" pitchFamily="2" charset="-127"/>
                    <a:cs typeface="KoPubWorld돋움체 Bold" panose="00000800000000000000" pitchFamily="2" charset="-127"/>
                  </a:rPr>
                </a:br>
                <a:r>
                  <a: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고딕" pitchFamily="2" charset="-127"/>
                    <a:ea typeface="나눔고딕" pitchFamily="2" charset="-127"/>
                    <a:cs typeface="KoPubWorld돋움체 Bold" panose="00000800000000000000" pitchFamily="2" charset="-127"/>
                  </a:rPr>
                  <a:t>연구 일정표</a:t>
                </a:r>
                <a:endPara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itchFamily="2" charset="-127"/>
                  <a:ea typeface="나눔고딕" pitchFamily="2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 panose="020B0600000101010101" charset="-127"/>
                <a:ea typeface="나눔고딕 ExtraBold" panose="020B0600000101010101" charset="-127"/>
              </a:rPr>
              <a:t>Project Summary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43302-A4D6-B3DC-C304-2C833B8F7AF3}"/>
              </a:ext>
            </a:extLst>
          </p:cNvPr>
          <p:cNvSpPr txBox="1"/>
          <p:nvPr/>
        </p:nvSpPr>
        <p:spPr>
          <a:xfrm>
            <a:off x="6096000" y="1287086"/>
            <a:ext cx="5538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나눔고딕"/>
                <a:ea typeface="나눔고딕"/>
              </a:rPr>
              <a:t>체감온도와 일교차에 따른 옷 추천 시스템</a:t>
            </a:r>
            <a:endParaRPr lang="en-US" altLang="ko-KR" sz="2400" b="1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나눔고딕"/>
                <a:ea typeface="나눔고딕"/>
              </a:rPr>
              <a:t>필요성</a:t>
            </a: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)</a:t>
            </a: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나눔고딕"/>
                <a:ea typeface="나눔고딕"/>
              </a:rPr>
              <a:t>독창성</a:t>
            </a: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) </a:t>
            </a:r>
            <a:r>
              <a:rPr lang="ko-KR" altLang="en-US" dirty="0">
                <a:solidFill>
                  <a:prstClr val="black"/>
                </a:solidFill>
                <a:latin typeface="나눔고딕"/>
                <a:ea typeface="나눔고딕"/>
              </a:rPr>
              <a:t>기존의 기온만 사용해 추천하는 시스템과 달리 체감온도 및 일교차 데이터를 이용해 추천하는 방식</a:t>
            </a: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94BB2-5BAC-CF2E-212B-4F028FA7CA25}"/>
              </a:ext>
            </a:extLst>
          </p:cNvPr>
          <p:cNvSpPr txBox="1"/>
          <p:nvPr/>
        </p:nvSpPr>
        <p:spPr>
          <a:xfrm>
            <a:off x="6096000" y="3687743"/>
            <a:ext cx="52212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prstClr val="black"/>
                </a:solidFill>
                <a:latin typeface="나눔고딕"/>
                <a:ea typeface="나눔고딕"/>
              </a:rPr>
              <a:t>관련 연구 배경 및 이론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Crawling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TensorFlow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OpenCV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YOLO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Object Detection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prstClr val="black"/>
                </a:solidFill>
                <a:latin typeface="나눔고딕"/>
                <a:ea typeface="나눔고딕"/>
              </a:rPr>
              <a:t>Natural Language Processing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prstClr val="black"/>
                </a:solidFill>
                <a:latin typeface="나눔고딕"/>
                <a:ea typeface="나눔고딕"/>
              </a:rPr>
              <a:t>챗봇</a:t>
            </a: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  <a:latin typeface="나눔고딕"/>
              <a:ea typeface="나눔고딕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7F66A6-9B45-DFA3-9345-409D7BCC2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6" y="1264674"/>
            <a:ext cx="4393019" cy="37804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9B1667-4E37-DFA6-F01C-161ABE720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148" y="2980474"/>
            <a:ext cx="2431540" cy="34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</p:spTree>
    <p:extLst>
      <p:ext uri="{BB962C8B-B14F-4D97-AF65-F5344CB8AC3E}">
        <p14:creationId xmlns:p14="http://schemas.microsoft.com/office/powerpoint/2010/main" val="416098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 목표 및 세부연구계획</a:t>
            </a:r>
          </a:p>
        </p:txBody>
      </p:sp>
    </p:spTree>
    <p:extLst>
      <p:ext uri="{BB962C8B-B14F-4D97-AF65-F5344CB8AC3E}">
        <p14:creationId xmlns:p14="http://schemas.microsoft.com/office/powerpoint/2010/main" val="87550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기대성과 및 활용방안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796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기대성과 및 활용방안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508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역할분담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E97E11-16E0-388C-024F-993161993EDD}"/>
              </a:ext>
            </a:extLst>
          </p:cNvPr>
          <p:cNvGrpSpPr/>
          <p:nvPr/>
        </p:nvGrpSpPr>
        <p:grpSpPr>
          <a:xfrm>
            <a:off x="3131878" y="2274293"/>
            <a:ext cx="5928244" cy="2309414"/>
            <a:chOff x="3243326" y="1544739"/>
            <a:chExt cx="5928244" cy="23094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61F33E-7B40-9E26-6FB7-364E187F4695}"/>
                </a:ext>
              </a:extLst>
            </p:cNvPr>
            <p:cNvSpPr txBox="1"/>
            <p:nvPr/>
          </p:nvSpPr>
          <p:spPr>
            <a:xfrm>
              <a:off x="3870825" y="3246537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단정욱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9DDE2-907F-D4E8-2391-5D2E67CBE9C8}"/>
                </a:ext>
              </a:extLst>
            </p:cNvPr>
            <p:cNvSpPr/>
            <p:nvPr/>
          </p:nvSpPr>
          <p:spPr>
            <a:xfrm>
              <a:off x="4928589" y="2930823"/>
              <a:ext cx="424298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관련 이론 및 선행 연구 조사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PPT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제작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0C851B-CA58-7A08-CF8A-3B1B7F42F639}"/>
                </a:ext>
              </a:extLst>
            </p:cNvPr>
            <p:cNvSpPr/>
            <p:nvPr/>
          </p:nvSpPr>
          <p:spPr>
            <a:xfrm>
              <a:off x="4928588" y="1544739"/>
              <a:ext cx="424298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보고서 작성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모델 선정 및 학습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Data Set </a:t>
              </a:r>
              <a:r>
                <a:rPr lang="ko-KR" altLang="en-US" kern="0" dirty="0">
                  <a:solidFill>
                    <a:prstClr val="black"/>
                  </a:solidFill>
                  <a:latin typeface="나눔고딕"/>
                  <a:ea typeface="나눔고딕"/>
                </a:rPr>
                <a:t>탐색 및 수집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A704D-AF82-CB8B-659F-477888C26DB5}"/>
                </a:ext>
              </a:extLst>
            </p:cNvPr>
            <p:cNvSpPr txBox="1"/>
            <p:nvPr/>
          </p:nvSpPr>
          <p:spPr>
            <a:xfrm>
              <a:off x="3870825" y="1821738"/>
              <a:ext cx="82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kern="0" dirty="0" err="1">
                  <a:solidFill>
                    <a:prstClr val="black"/>
                  </a:solidFill>
                  <a:latin typeface="나눔고딕"/>
                  <a:ea typeface="나눔고딕"/>
                </a:rPr>
                <a:t>배재윤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</a:rPr>
                <a:t> 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01ED43-2051-BB20-6575-921DDA45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57BFA3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400"/>
                      </a14:imgEffect>
                      <a14:imgEffect>
                        <a14:saturation sat="33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43326" y="1726260"/>
              <a:ext cx="525754" cy="52575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121DF6-1038-51B4-DBE0-5BA95E59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D0A8BC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3248714" y="3166123"/>
              <a:ext cx="525754" cy="525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802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1F8DB7-9EE9-0C87-998C-BF6B838AC7C5}"/>
              </a:ext>
            </a:extLst>
          </p:cNvPr>
          <p:cNvSpPr txBox="1">
            <a:spLocks/>
          </p:cNvSpPr>
          <p:nvPr/>
        </p:nvSpPr>
        <p:spPr>
          <a:xfrm>
            <a:off x="376526" y="190831"/>
            <a:ext cx="9715485" cy="71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연구일정표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9206C7-FA68-212C-C99D-5BC2F458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44" y="1290947"/>
            <a:ext cx="8893311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129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KoPubWorld돋움체 Bold</vt:lpstr>
      <vt:lpstr>맑은 고딕</vt:lpstr>
      <vt:lpstr>나눔고딕 ExtraBold</vt:lpstr>
      <vt:lpstr>Arial</vt:lpstr>
      <vt:lpstr>나눔고딕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dana9685@naver.com</cp:lastModifiedBy>
  <cp:revision>19</cp:revision>
  <dcterms:created xsi:type="dcterms:W3CDTF">2020-01-03T14:16:53Z</dcterms:created>
  <dcterms:modified xsi:type="dcterms:W3CDTF">2022-10-16T10:28:30Z</dcterms:modified>
</cp:coreProperties>
</file>