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74" r:id="rId6"/>
    <p:sldId id="275" r:id="rId7"/>
    <p:sldId id="269" r:id="rId8"/>
    <p:sldId id="280" r:id="rId9"/>
    <p:sldId id="281" r:id="rId10"/>
    <p:sldId id="278" r:id="rId11"/>
    <p:sldId id="266" r:id="rId12"/>
    <p:sldId id="267" r:id="rId13"/>
    <p:sldId id="268" r:id="rId14"/>
    <p:sldId id="264" r:id="rId15"/>
  </p:sldIdLst>
  <p:sldSz cx="12192000" cy="6858000"/>
  <p:notesSz cx="6858000" cy="9144000"/>
  <p:embeddedFontLst>
    <p:embeddedFont>
      <p:font typeface="KoPubWorld돋움체 Bold" panose="020B0600000101010101" charset="-127"/>
      <p:bold r:id="rId17"/>
    </p:embeddedFont>
    <p:embeddedFont>
      <p:font typeface="KoPubWorld돋움체 Light" panose="020B0600000101010101" charset="-127"/>
      <p:regular r:id="rId18"/>
    </p:embeddedFont>
    <p:embeddedFont>
      <p:font typeface="나눔고딕" pitchFamily="2" charset="-127"/>
      <p:regular r:id="rId19"/>
      <p:bold r:id="rId20"/>
    </p:embeddedFont>
    <p:embeddedFont>
      <p:font typeface="나눔고딕 ExtraBold" panose="020B0600000101010101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94" autoAdjust="0"/>
  </p:normalViewPr>
  <p:slideViewPr>
    <p:cSldViewPr snapToGrid="0">
      <p:cViewPr varScale="1">
        <p:scale>
          <a:sx n="69" d="100"/>
          <a:sy n="69" d="100"/>
        </p:scale>
        <p:origin x="11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51D68-D44F-4C24-85AE-9230EC428FD5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57D8D-5A51-4A77-A47C-719351A9D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9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체감온도와 일교차에 따른 옷 추천 시스템을 만들기로 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사람들은 매일 어떤 옷을 입을지 고민한다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서비스에는 문제점이 많았다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시스템과 달리 체감온도 및 일교차 데이터를 이용해 추천하는 방식의 서비스를 만들어 보고 싶었다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5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체감온도와 일교차를 고려하지 않고 단순 기온에 해당하는 의상 카테고리만 추천</a:t>
            </a:r>
            <a:endParaRPr lang="en-US" altLang="ko-KR" dirty="0"/>
          </a:p>
          <a:p>
            <a:r>
              <a:rPr lang="ko-KR" altLang="en-US" dirty="0"/>
              <a:t>미리 설정한 추천 방식을 통해 고정적인 추천을 해주는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3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WTHRD</a:t>
            </a:r>
          </a:p>
          <a:p>
            <a:r>
              <a:rPr lang="ko-KR" altLang="en-US" dirty="0"/>
              <a:t>현재 위치의 날씨에 맞는 옷을 입은 캐릭터가 중앙에 위치하여 어떤 옷이 필요한지 쉽게 알려줌</a:t>
            </a:r>
            <a:endParaRPr lang="en-US" altLang="ko-KR" dirty="0"/>
          </a:p>
          <a:p>
            <a:r>
              <a:rPr lang="ko-KR" altLang="en-US" dirty="0"/>
              <a:t>여러 나라의 날씨 데이터를 통해 서비스를 제공하지만</a:t>
            </a:r>
            <a:r>
              <a:rPr lang="en-US" altLang="ko-KR" dirty="0"/>
              <a:t>, </a:t>
            </a:r>
            <a:r>
              <a:rPr lang="ko-KR" altLang="en-US" dirty="0"/>
              <a:t>옷이 자세하지 않고 코디의 종류가 적음</a:t>
            </a:r>
            <a:endParaRPr lang="en-US" altLang="ko-KR" dirty="0"/>
          </a:p>
          <a:p>
            <a:r>
              <a:rPr lang="ko-KR" altLang="en-US" dirty="0"/>
              <a:t>오늘의 코디</a:t>
            </a:r>
            <a:endParaRPr lang="en-US" altLang="ko-KR" dirty="0"/>
          </a:p>
          <a:p>
            <a:r>
              <a:rPr lang="ko-KR" altLang="en-US" dirty="0"/>
              <a:t>옷장 기능</a:t>
            </a:r>
            <a:r>
              <a:rPr lang="en-US" altLang="ko-KR" dirty="0"/>
              <a:t>, </a:t>
            </a:r>
            <a:r>
              <a:rPr lang="ko-KR" altLang="en-US" dirty="0"/>
              <a:t>평가 기능이 존재한다는 장점이 있지만</a:t>
            </a:r>
            <a:r>
              <a:rPr lang="en-US" altLang="ko-KR" dirty="0"/>
              <a:t>, </a:t>
            </a:r>
            <a:r>
              <a:rPr lang="ko-KR" altLang="en-US" dirty="0"/>
              <a:t>추천이 텍스트로 제공되고</a:t>
            </a:r>
            <a:r>
              <a:rPr lang="en-US" altLang="ko-KR" dirty="0"/>
              <a:t>, </a:t>
            </a:r>
            <a:r>
              <a:rPr lang="ko-KR" altLang="en-US" dirty="0"/>
              <a:t>체감온도와 일교차를 고려하지 않는다는 단점이 존재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6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 </a:t>
            </a:r>
            <a:r>
              <a:rPr lang="en-US" altLang="ko-KR" dirty="0"/>
              <a:t>Chat Bot</a:t>
            </a:r>
            <a:r>
              <a:rPr lang="ko-KR" altLang="en-US" dirty="0"/>
              <a:t>이 성별</a:t>
            </a:r>
            <a:r>
              <a:rPr lang="en-US" altLang="ko-KR" dirty="0"/>
              <a:t>, </a:t>
            </a:r>
            <a:r>
              <a:rPr lang="ko-KR" altLang="en-US" dirty="0"/>
              <a:t>지역 데이터를 입력 받아 해당 지역의 날씨를 고려한 옷 코디 사진을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처음에는 날씨를 우선으로 하여 코디를 추천해주고</a:t>
            </a:r>
            <a:endParaRPr lang="en-US" altLang="ko-KR" dirty="0"/>
          </a:p>
          <a:p>
            <a:r>
              <a:rPr lang="ko-KR" altLang="en-US" dirty="0"/>
              <a:t>사용자가 특정 옷을 입력하면 그 옷이 포함된 코디를 추천해준다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0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무신사에서 소분류 별로 사진들을 크롤링해서 데이터셋을 모은다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17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인스타 사진에서 </a:t>
            </a:r>
            <a:r>
              <a:rPr lang="en-US" altLang="ko-KR" dirty="0"/>
              <a:t>YOLO</a:t>
            </a:r>
            <a:r>
              <a:rPr lang="ko-KR" altLang="en-US" dirty="0"/>
              <a:t>를 통해 소분류들의 조합을 탐지하고 </a:t>
            </a:r>
            <a:r>
              <a:rPr lang="en-US" altLang="ko-KR" dirty="0"/>
              <a:t>DB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57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사진 업로드 날짜와 기상청 데이터를 연결하여 </a:t>
            </a:r>
            <a:r>
              <a:rPr lang="en-US" altLang="ko-KR" dirty="0"/>
              <a:t>DB </a:t>
            </a:r>
            <a:r>
              <a:rPr lang="ko-KR" altLang="en-US" dirty="0"/>
              <a:t>구성한다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60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</a:t>
            </a:r>
            <a:r>
              <a:rPr lang="en-US" altLang="ko-KR"/>
              <a:t>Chat Bot</a:t>
            </a:r>
            <a:r>
              <a:rPr lang="ko-KR" altLang="en-US"/>
              <a:t> </a:t>
            </a:r>
            <a:r>
              <a:rPr lang="ko-KR" altLang="en-US" dirty="0"/>
              <a:t>시스템을 통해서 날씨에 맞는 코디</a:t>
            </a:r>
            <a:r>
              <a:rPr lang="en-US" altLang="ko-KR" dirty="0"/>
              <a:t>, </a:t>
            </a:r>
            <a:r>
              <a:rPr lang="ko-KR" altLang="en-US" dirty="0"/>
              <a:t>자기가 원하는 옷이 있는 코디를 쉽게 </a:t>
            </a:r>
            <a:endParaRPr lang="en-US" altLang="ko-KR" dirty="0"/>
          </a:p>
          <a:p>
            <a:r>
              <a:rPr lang="ko-KR" altLang="en-US" dirty="0"/>
              <a:t>좀 더 자세한 분류체계에 의한 코디 추천을 통해 선택의 폭이 넓어짐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3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0301-4A64-432C-AF99-F87F4A8CDFFB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5D32-284B-4D77-93A4-D6FED2E6F830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B974-9A32-4C1A-B5C8-C8605FC10137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82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96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64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69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65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76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9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30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DADE-F235-4D56-8249-C9E8BB5CB32B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929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07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6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7BD-FDFB-454F-8790-65646B6B0DAE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9033-8971-4807-841D-15FBE687D19D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615A-7714-46B0-84AC-34B08B3036A8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8FA7-1552-481F-A16C-FA544B3DE8AE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5F3E-2E48-4E16-B400-EA50CFC5E0AC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881-649E-472E-80F5-0BD1D49B9545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F67A-C63D-4909-A88E-9C23983E4003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A1D4-6C18-421F-8478-0CEE7A2BF4EA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1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hewiki.kr/w/%EC%A0%84%EB%82%A8%EB%8C%80%ED%95%99%EA%B5%90/%EC%97%AC%EC%88%98%EC%BA%A0%ED%8D%BC%EC%8A%A4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wiki.kr/w/%EC%A0%84%EB%82%A8%EB%8C%80%ED%95%99%EA%B5%90/%EC%97%AC%EC%88%98%EC%BA%A0%ED%8D%BC%EC%8A%A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ewiki.kr/w/%EC%A0%84%EB%82%A8%EB%8C%80%ED%95%99%EA%B5%90/%EC%97%AC%EC%88%98%EC%BA%A0%ED%8D%BC%EC%8A%A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thewiki.kr/w/%EC%A0%84%EB%82%A8%EB%8C%80%ED%95%99%EA%B5%90/%EC%97%AC%EC%88%98%EC%BA%A0%ED%8D%BC%EC%8A%A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hewiki.kr/w/%EC%A0%84%EB%82%A8%EB%8C%80%ED%95%99%EA%B5%90/%EC%97%AC%EC%88%98%EC%BA%A0%ED%8D%BC%EC%8A%A4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wiki.kr/w/%EC%A0%84%EB%82%A8%EB%8C%80%ED%95%99%EA%B5%90/%EC%97%AC%EC%88%98%EC%BA%A0%ED%8D%BC%EC%8A%A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thewiki.kr/w/%EC%A0%84%EB%82%A8%EB%8C%80%ED%95%99%EA%B5%90/%EC%97%AC%EC%88%98%EC%BA%A0%ED%8D%BC%EC%8A%A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wiki.kr/w/%EC%A0%84%EB%82%A8%EB%8C%80%ED%95%99%EA%B5%90/%EC%97%AC%EC%88%98%EC%BA%A0%ED%8D%BC%EC%8A%A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thewiki.kr/w/%EC%A0%84%EB%82%A8%EB%8C%80%ED%95%99%EA%B5%90/%EC%97%AC%EC%88%98%EC%BA%A0%ED%8D%BC%EC%8A%A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wiki.kr/w/%EC%A0%84%EB%82%A8%EB%8C%80%ED%95%99%EA%B5%90/%EC%97%AC%EC%88%98%EC%BA%A0%ED%8D%BC%EC%8A%A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69F84-CB7C-1520-35E8-4C75C32BDB90}"/>
              </a:ext>
            </a:extLst>
          </p:cNvPr>
          <p:cNvSpPr txBox="1"/>
          <p:nvPr/>
        </p:nvSpPr>
        <p:spPr>
          <a:xfrm>
            <a:off x="2761688" y="2091979"/>
            <a:ext cx="66903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dirty="0">
                <a:latin typeface="나눔고딕 ExtraBold" panose="020B0600000101010101" charset="-127"/>
                <a:ea typeface="나눔고딕 ExtraBold" panose="020B0600000101010101" charset="-127"/>
              </a:rPr>
              <a:t>컴퓨터공학종합프로젝트</a:t>
            </a:r>
            <a:r>
              <a:rPr lang="en-US" altLang="ko-KR" sz="4400" b="1" dirty="0">
                <a:latin typeface="나눔고딕 ExtraBold" panose="020B0600000101010101" charset="-127"/>
                <a:ea typeface="나눔고딕 ExtraBold" panose="020B0600000101010101" charset="-127"/>
              </a:rPr>
              <a:t>1</a:t>
            </a:r>
            <a:endParaRPr lang="ko-KR" altLang="en-US" sz="4400" b="1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49197-6405-259F-B3D9-A8EC60DF12B6}"/>
              </a:ext>
            </a:extLst>
          </p:cNvPr>
          <p:cNvSpPr txBox="1"/>
          <p:nvPr/>
        </p:nvSpPr>
        <p:spPr>
          <a:xfrm>
            <a:off x="4505177" y="3996580"/>
            <a:ext cx="6104964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203115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배재윤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183093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단정욱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43781D-EF44-B8D1-55B7-18F23CA8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기대성과 및 활용방안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45CB2-2A15-C6CC-EA04-BFA761DA9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112276"/>
            <a:ext cx="4764864" cy="54181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90563-FB03-F1E2-0F74-89F9DB8B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25AE35-67A4-4914-9552-852573A97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6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역할분담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/>
              <a:ea typeface="나눔고딕 ExtraBold"/>
              <a:cs typeface="+mj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E97E11-16E0-388C-024F-993161993EDD}"/>
              </a:ext>
            </a:extLst>
          </p:cNvPr>
          <p:cNvGrpSpPr/>
          <p:nvPr/>
        </p:nvGrpSpPr>
        <p:grpSpPr>
          <a:xfrm>
            <a:off x="3131878" y="2274293"/>
            <a:ext cx="5928244" cy="2309414"/>
            <a:chOff x="3243326" y="1544739"/>
            <a:chExt cx="5928244" cy="23094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61F33E-7B40-9E26-6FB7-364E187F4695}"/>
                </a:ext>
              </a:extLst>
            </p:cNvPr>
            <p:cNvSpPr txBox="1"/>
            <p:nvPr/>
          </p:nvSpPr>
          <p:spPr>
            <a:xfrm>
              <a:off x="3870825" y="3246537"/>
              <a:ext cx="82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단정욱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9DDE2-907F-D4E8-2391-5D2E67CBE9C8}"/>
                </a:ext>
              </a:extLst>
            </p:cNvPr>
            <p:cNvSpPr/>
            <p:nvPr/>
          </p:nvSpPr>
          <p:spPr>
            <a:xfrm>
              <a:off x="4928589" y="2930823"/>
              <a:ext cx="424298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관련 이론 및 선행 연구 조사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모델 선정 및 학습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PPT 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제작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70C851B-CA58-7A08-CF8A-3B1B7F42F639}"/>
                </a:ext>
              </a:extLst>
            </p:cNvPr>
            <p:cNvSpPr/>
            <p:nvPr/>
          </p:nvSpPr>
          <p:spPr>
            <a:xfrm>
              <a:off x="4928588" y="1544739"/>
              <a:ext cx="42429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보고서 작성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모델 선정 및 학습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Data Set </a:t>
              </a: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탐색 및 수집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DA704D-AF82-CB8B-659F-477888C26DB5}"/>
                </a:ext>
              </a:extLst>
            </p:cNvPr>
            <p:cNvSpPr txBox="1"/>
            <p:nvPr/>
          </p:nvSpPr>
          <p:spPr>
            <a:xfrm>
              <a:off x="3870825" y="1821738"/>
              <a:ext cx="82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kern="0" dirty="0" err="1">
                  <a:solidFill>
                    <a:prstClr val="black"/>
                  </a:solidFill>
                  <a:latin typeface="나눔고딕"/>
                  <a:ea typeface="나눔고딕"/>
                </a:rPr>
                <a:t>배재윤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 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C01ED43-2051-BB20-6575-921DDA45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57BFA3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400"/>
                      </a14:imgEffect>
                      <a14:imgEffect>
                        <a14:saturation sat="3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43326" y="1726260"/>
              <a:ext cx="525754" cy="52575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0121DF6-1038-51B4-DBE0-5BA95E597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D0A8BC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3248714" y="3166123"/>
              <a:ext cx="525754" cy="525754"/>
            </a:xfrm>
            <a:prstGeom prst="rect">
              <a:avLst/>
            </a:prstGeom>
          </p:spPr>
        </p:pic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9B6F5-583B-D4B9-CDBE-BC16F402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18DA61-F659-424D-A8B5-F8B4282ED9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2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연구일정표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9206C7-FA68-212C-C99D-5BC2F458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44" y="1290947"/>
            <a:ext cx="8893311" cy="447332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A1D36F-9BC6-D6C8-32C7-FD716C84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C1E1C1-9341-4023-8408-C970B5117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4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773362" y="2659559"/>
            <a:ext cx="26452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16767B-BB00-FE18-346B-C8F3F7F0C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14344" y="3549874"/>
            <a:ext cx="1518036" cy="530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21AE04-3C1E-3ABA-E6F5-48B4F2161663}"/>
              </a:ext>
            </a:extLst>
          </p:cNvPr>
          <p:cNvSpPr txBox="1"/>
          <p:nvPr/>
        </p:nvSpPr>
        <p:spPr>
          <a:xfrm>
            <a:off x="5783392" y="3630407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https://github.com/sirius0830/capstone1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3CC6E6-0E53-BE77-F629-A687FAB4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kumimoji="0" lang="ko-KR" altLang="en-US" sz="28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srgbClr val="64DECF">
                    <a:alpha val="16000"/>
                  </a:srgb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64DECF">
                  <a:alpha val="16000"/>
                </a:srgbClr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6631752" cy="830997"/>
            <a:chOff x="3403338" y="2598003"/>
            <a:chExt cx="6631752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3098552" cy="830997"/>
              <a:chOff x="3403338" y="2598003"/>
              <a:chExt cx="3098552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4DECF"/>
                    </a:solidFill>
                    <a:effectLst/>
                    <a:uLnTx/>
                    <a:uFillTx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kumimoji="0" lang="ko-KR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64DECF"/>
                  </a:solidFill>
                  <a:effectLst/>
                  <a:uLnTx/>
                  <a:uFillTx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23198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Bold" panose="00000800000000000000" pitchFamily="2" charset="-127"/>
                  </a:rPr>
                  <a:t>관련 연구 배경 및 이론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3581056" cy="830997"/>
              <a:chOff x="6454034" y="2598003"/>
              <a:chExt cx="3581056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4DECF"/>
                    </a:solidFill>
                    <a:effectLst/>
                    <a:uLnTx/>
                    <a:uFillTx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kumimoji="0" lang="ko-KR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64DECF"/>
                  </a:solidFill>
                  <a:effectLst/>
                  <a:uLnTx/>
                  <a:uFillTx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28023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Bold" panose="00000800000000000000" pitchFamily="2" charset="-127"/>
                  </a:rPr>
                  <a:t>연구 목표 및 세부 연구 계획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6282298" cy="830997"/>
            <a:chOff x="3403338" y="2598003"/>
            <a:chExt cx="6282298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3026417" cy="830997"/>
              <a:chOff x="3403338" y="2598003"/>
              <a:chExt cx="3026417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4DECF"/>
                    </a:solidFill>
                    <a:effectLst/>
                    <a:uLnTx/>
                    <a:uFillTx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kumimoji="0" lang="ko-KR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64DECF"/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2247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Bold" panose="00000800000000000000" pitchFamily="2" charset="-127"/>
                  </a:rPr>
                  <a:t>기대 성과 및 활용방안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3231602" cy="830997"/>
              <a:chOff x="6454034" y="2598003"/>
              <a:chExt cx="3231602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4DECF"/>
                    </a:solidFill>
                    <a:effectLst/>
                    <a:uLnTx/>
                    <a:uFillTx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kumimoji="0" lang="ko-KR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64DECF"/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24529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Bold" panose="00000800000000000000" pitchFamily="2" charset="-127"/>
                  </a:rPr>
                  <a:t>연구분담 및 연구 일정표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B0600000101010101" charset="-127"/>
                <a:ea typeface="나눔고딕 ExtraBold" panose="020B0600000101010101" charset="-127"/>
              </a:rPr>
              <a:t>Project Summary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43302-A4D6-B3DC-C304-2C833B8F7AF3}"/>
              </a:ext>
            </a:extLst>
          </p:cNvPr>
          <p:cNvSpPr txBox="1"/>
          <p:nvPr/>
        </p:nvSpPr>
        <p:spPr>
          <a:xfrm>
            <a:off x="6096000" y="1112276"/>
            <a:ext cx="55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나눔고딕"/>
                <a:ea typeface="나눔고딕"/>
              </a:rPr>
              <a:t>체감온도와 일교차에 따른 옷 추천 시스템</a:t>
            </a: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7F66A6-9B45-DFA3-9345-409D7BCC2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7438"/>
            <a:ext cx="5538601" cy="47663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9B1667-4E37-DFA6-F01C-161ABE720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00" y="1292035"/>
            <a:ext cx="3786000" cy="53708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1C8198-D5D6-0DE3-120C-11207CEAA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167" y="3429000"/>
            <a:ext cx="943107" cy="8954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76DC59-9A61-EBA5-4611-1A92118C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D8C7EE-17A5-4C59-B63C-632E5BCB74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ysClr val="windowText" lastClr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관련 연구 배경 및 이론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76ED8-B45B-B297-4E62-0D93A36279A1}"/>
              </a:ext>
            </a:extLst>
          </p:cNvPr>
          <p:cNvSpPr txBox="1"/>
          <p:nvPr/>
        </p:nvSpPr>
        <p:spPr>
          <a:xfrm>
            <a:off x="735199" y="1112276"/>
            <a:ext cx="52212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  <a:latin typeface="나눔고딕"/>
                <a:ea typeface="나눔고딕"/>
              </a:rPr>
              <a:t>기존의 옷 추천 알고리즘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AA3436-572C-F0CE-5C5E-5F3EB6381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9" y="1727828"/>
            <a:ext cx="4649603" cy="49285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224104-8C17-5870-1815-B3B8E666BDCA}"/>
              </a:ext>
            </a:extLst>
          </p:cNvPr>
          <p:cNvSpPr/>
          <p:nvPr/>
        </p:nvSpPr>
        <p:spPr>
          <a:xfrm>
            <a:off x="5956487" y="2602895"/>
            <a:ext cx="5221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일교차를 고려하지 않고 단순 기온에 의존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미리 설정한 내용을 통한 고정적인 추천 방식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FDD71-8B23-66A1-625C-D3D7AC52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0CAB5A-930C-42D9-B550-468B5EE7E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1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ysClr val="windowText" lastClr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관련 연구 배경 및 이론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76ED8-B45B-B297-4E62-0D93A36279A1}"/>
              </a:ext>
            </a:extLst>
          </p:cNvPr>
          <p:cNvSpPr txBox="1"/>
          <p:nvPr/>
        </p:nvSpPr>
        <p:spPr>
          <a:xfrm>
            <a:off x="735199" y="1112276"/>
            <a:ext cx="52212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  <a:latin typeface="나눔고딕"/>
                <a:ea typeface="나눔고딕"/>
              </a:rPr>
              <a:t>기존의 옷 추천 시스템과 문제점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AE76B-9C92-19F4-CF62-AA1EFFEFA4D5}"/>
              </a:ext>
            </a:extLst>
          </p:cNvPr>
          <p:cNvSpPr txBox="1"/>
          <p:nvPr/>
        </p:nvSpPr>
        <p:spPr>
          <a:xfrm>
            <a:off x="2059969" y="1686766"/>
            <a:ext cx="12547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나눔고딕"/>
                <a:ea typeface="나눔고딕"/>
              </a:rPr>
              <a:t>WTHRD</a:t>
            </a:r>
            <a:endParaRPr lang="ko-KR" altLang="en-US" sz="2000" b="1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1608B-3F72-EA67-7AF1-2D9E335F4B00}"/>
              </a:ext>
            </a:extLst>
          </p:cNvPr>
          <p:cNvSpPr txBox="1"/>
          <p:nvPr/>
        </p:nvSpPr>
        <p:spPr>
          <a:xfrm>
            <a:off x="6468276" y="1686766"/>
            <a:ext cx="14755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prstClr val="black"/>
                </a:solidFill>
                <a:latin typeface="나눔고딕"/>
                <a:ea typeface="나눔고딕"/>
              </a:rPr>
              <a:t>오늘의 날씨</a:t>
            </a:r>
            <a:endParaRPr lang="ko-KR" altLang="en-US" sz="2000" b="1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3C5AECC-D9C9-1481-1643-6CEB75B43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88" y="2089655"/>
            <a:ext cx="2796782" cy="46333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117B4C-82D5-C276-978F-6F5D53D60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9655"/>
            <a:ext cx="3005138" cy="457233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BFEF5-27F0-24AF-9B0A-EBA5935D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2D3899-59CE-4364-961C-50371F949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159C8-2F50-475D-B8E9-5519CB4A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2F9EC8-840F-428E-B646-59DDC91E0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A65FA5-7A6B-5269-50A1-A720667D74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26" y="1112276"/>
            <a:ext cx="9636547" cy="52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0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7668D-1EB1-21FD-DF0F-D7793081C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0" y="1112275"/>
            <a:ext cx="6709280" cy="53313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CC8807-38E0-A1D7-3851-078D208BC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03" y="1984912"/>
            <a:ext cx="4181400" cy="45540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282EF2-6AC3-77F9-AF21-56D663FB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297ABA-1ACC-4B4A-B90D-21554917D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13BD17B-8A3B-73C6-74CF-BBB658DC51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04" y="1135208"/>
            <a:ext cx="2027096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7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282EF2-6AC3-77F9-AF21-56D663FB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297ABA-1ACC-4B4A-B90D-21554917D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  <p:pic>
        <p:nvPicPr>
          <p:cNvPr id="8" name="그림 7" descr="도로, 실외, 사람, 거리이(가) 표시된 사진&#10;&#10;자동 생성된 설명">
            <a:extLst>
              <a:ext uri="{FF2B5EF4-FFF2-40B4-BE49-F238E27FC236}">
                <a16:creationId xmlns:a16="http://schemas.microsoft.com/office/drawing/2014/main" id="{06257383-D89A-88A8-5E8F-EE2FC0322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112276"/>
            <a:ext cx="2911092" cy="4244708"/>
          </a:xfrm>
          <a:prstGeom prst="rect">
            <a:avLst/>
          </a:prstGeom>
        </p:spPr>
      </p:pic>
      <p:pic>
        <p:nvPicPr>
          <p:cNvPr id="10" name="그림 9" descr="실외, 나무, 사람, 대지이(가) 표시된 사진&#10;&#10;자동 생성된 설명">
            <a:extLst>
              <a:ext uri="{FF2B5EF4-FFF2-40B4-BE49-F238E27FC236}">
                <a16:creationId xmlns:a16="http://schemas.microsoft.com/office/drawing/2014/main" id="{87DAAC16-74F9-C5CE-B332-DEB9670B3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92" y="1142759"/>
            <a:ext cx="2903472" cy="4214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727419-8A99-30B3-B481-2B7B35A3F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6462" y="2945786"/>
            <a:ext cx="5830541" cy="29110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935342-706F-93D6-A9BA-E61F68E718F6}"/>
              </a:ext>
            </a:extLst>
          </p:cNvPr>
          <p:cNvSpPr txBox="1"/>
          <p:nvPr/>
        </p:nvSpPr>
        <p:spPr>
          <a:xfrm>
            <a:off x="7637804" y="1326717"/>
            <a:ext cx="37159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나눔고딕"/>
                <a:ea typeface="나눔고딕"/>
              </a:rPr>
              <a:t>YOLO</a:t>
            </a:r>
            <a:endParaRPr lang="ko-KR" altLang="en-US" sz="2000" b="1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54725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E52193-8B8B-1060-3912-9048407F7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9639"/>
            <a:ext cx="5268060" cy="4058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8BE403-0C28-89DB-43D6-A8F2C4086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00" y="1112276"/>
            <a:ext cx="5035017" cy="433294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538DD6-8D9A-DEB0-B570-2509A53A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189D41-DD5B-4455-ADDC-3551B2151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B8F069-BF0B-780B-687E-2E7849A77D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62" y="5399469"/>
            <a:ext cx="4877535" cy="86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5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347</Words>
  <Application>Microsoft Office PowerPoint</Application>
  <PresentationFormat>와이드스크린</PresentationFormat>
  <Paragraphs>86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KoPubWorld돋움체 Light</vt:lpstr>
      <vt:lpstr>맑은 고딕</vt:lpstr>
      <vt:lpstr>나눔고딕 ExtraBold</vt:lpstr>
      <vt:lpstr>Arial</vt:lpstr>
      <vt:lpstr>KoPubWorld돋움체 Bold</vt:lpstr>
      <vt:lpstr>나눔고딕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dana9685@naver.com</cp:lastModifiedBy>
  <cp:revision>42</cp:revision>
  <dcterms:created xsi:type="dcterms:W3CDTF">2020-01-03T14:16:53Z</dcterms:created>
  <dcterms:modified xsi:type="dcterms:W3CDTF">2022-10-18T13:33:53Z</dcterms:modified>
</cp:coreProperties>
</file>