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4" r:id="rId4"/>
    <p:sldId id="275" r:id="rId5"/>
    <p:sldId id="276" r:id="rId6"/>
    <p:sldId id="269" r:id="rId7"/>
    <p:sldId id="280" r:id="rId8"/>
    <p:sldId id="278" r:id="rId9"/>
    <p:sldId id="266" r:id="rId10"/>
    <p:sldId id="267" r:id="rId11"/>
    <p:sldId id="268" r:id="rId12"/>
    <p:sldId id="264" r:id="rId13"/>
  </p:sldIdLst>
  <p:sldSz cx="12192000" cy="6858000"/>
  <p:notesSz cx="6858000" cy="9144000"/>
  <p:embeddedFontLst>
    <p:embeddedFont>
      <p:font typeface="KoPubWorld돋움체 Bold" panose="020B0600000101010101" charset="-127"/>
      <p:bold r:id="rId15"/>
    </p:embeddedFont>
    <p:embeddedFont>
      <p:font typeface="KoPubWorld돋움체 Light" panose="020B0600000101010101" charset="-127"/>
      <p:regular r:id="rId16"/>
    </p:embeddedFont>
    <p:embeddedFont>
      <p:font typeface="나눔고딕 ExtraBold" panose="020B0600000101010101" charset="-127"/>
      <p:bold r:id="rId17"/>
    </p:embeddedFont>
    <p:embeddedFont>
      <p:font typeface="나눔고딕" pitchFamily="2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28" autoAdjust="0"/>
  </p:normalViewPr>
  <p:slideViewPr>
    <p:cSldViewPr snapToGrid="0">
      <p:cViewPr varScale="1">
        <p:scale>
          <a:sx n="54" d="100"/>
          <a:sy n="54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1D68-D44F-4C24-85AE-9230EC428FD5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7D8D-5A51-4A77-A47C-719351A9D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매일 어떤 옷을 입을지 고민</a:t>
            </a:r>
            <a:endParaRPr lang="en-US" altLang="ko-KR" dirty="0"/>
          </a:p>
          <a:p>
            <a:r>
              <a:rPr lang="ko-KR" altLang="en-US" dirty="0"/>
              <a:t>기존의 기온만 사용해 추천하는 시스템과 달리 체감온도 및 일교차 데이터를 이용해 추천하는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일교차를 고려하지 않고 단순 기온에 해당하는 의상 카테고리만 추천</a:t>
            </a:r>
            <a:endParaRPr lang="en-US" altLang="ko-KR" dirty="0"/>
          </a:p>
          <a:p>
            <a:r>
              <a:rPr lang="ko-KR" altLang="en-US" dirty="0"/>
              <a:t>미리 설정한 추천 방식을 통해 고정적인 추천을 해주는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지역 데이터를 입력 받아 해당 지역의 날씨를 고려한 옷 코디 사진을 보여준다</a:t>
            </a:r>
            <a:endParaRPr lang="en-US" altLang="ko-KR" dirty="0"/>
          </a:p>
          <a:p>
            <a:r>
              <a:rPr lang="ko-KR" altLang="en-US" dirty="0"/>
              <a:t>처음에는 날씨를 우선으로 하여 코디를 추천해주고</a:t>
            </a:r>
            <a:endParaRPr lang="en-US" altLang="ko-KR" dirty="0"/>
          </a:p>
          <a:p>
            <a:r>
              <a:rPr lang="ko-KR" altLang="en-US" dirty="0"/>
              <a:t>특정 옷을 입력하면 그 옷이 포함된 코디를 추천해준다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무신사에서 사진들 크롤링해서 소분류 별로 분류 학습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1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인스타그램 크롤링하고 해당 사진 업로드 날짜와 기상청 데이터를 연결하여 </a:t>
            </a:r>
            <a:r>
              <a:rPr lang="en-US" altLang="ko-KR" dirty="0"/>
              <a:t>DB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ko-KR" altLang="en-US" dirty="0" err="1"/>
              <a:t>챗봇</a:t>
            </a:r>
            <a:r>
              <a:rPr lang="ko-KR" altLang="en-US" dirty="0"/>
              <a:t> 시스템을 통해서 날씨에 맞는 코디</a:t>
            </a:r>
            <a:r>
              <a:rPr lang="en-US" altLang="ko-KR" dirty="0"/>
              <a:t>, </a:t>
            </a:r>
            <a:r>
              <a:rPr lang="ko-KR" altLang="en-US" dirty="0"/>
              <a:t>자기가 원하는 옷이 있는 코디를 쉽게 </a:t>
            </a:r>
            <a:endParaRPr lang="en-US" altLang="ko-KR" dirty="0"/>
          </a:p>
          <a:p>
            <a:r>
              <a:rPr lang="ko-KR" altLang="en-US" dirty="0"/>
              <a:t>좀 더 자세한 분류체계에 의한 코디 추천을 통해 선택의 폭이 넓어짐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C://Users/183093/AppData/Roaming/PolarisOffice/Favorite/27068_12745584/poclip1/05/image2.bm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://Users/183093/AppData/Roaming/PolarisOffice/Favorite/27068_12745584/poclip1/08/image4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9F84-CB7C-1520-35E8-4C75C32BDB90}"/>
              </a:ext>
            </a:extLst>
          </p:cNvPr>
          <p:cNvSpPr txBox="1"/>
          <p:nvPr/>
        </p:nvSpPr>
        <p:spPr>
          <a:xfrm>
            <a:off x="2761688" y="2091979"/>
            <a:ext cx="6690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컴퓨터공학종합프로젝트</a:t>
            </a:r>
            <a:r>
              <a:rPr lang="en-US" altLang="ko-KR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endParaRPr lang="ko-KR" altLang="en-US" sz="4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49197-6405-259F-B3D9-A8EC60DF12B6}"/>
              </a:ext>
            </a:extLst>
          </p:cNvPr>
          <p:cNvSpPr txBox="1"/>
          <p:nvPr/>
        </p:nvSpPr>
        <p:spPr>
          <a:xfrm>
            <a:off x="4505177" y="3996580"/>
            <a:ext cx="61049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203115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배재윤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183093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단정욱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역할분담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97E11-16E0-388C-024F-993161993EDD}"/>
              </a:ext>
            </a:extLst>
          </p:cNvPr>
          <p:cNvGrpSpPr/>
          <p:nvPr/>
        </p:nvGrpSpPr>
        <p:grpSpPr>
          <a:xfrm>
            <a:off x="3131878" y="2274293"/>
            <a:ext cx="5928244" cy="2309414"/>
            <a:chOff x="3243326" y="1544739"/>
            <a:chExt cx="5928244" cy="2309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1F33E-7B40-9E26-6FB7-364E187F4695}"/>
                </a:ext>
              </a:extLst>
            </p:cNvPr>
            <p:cNvSpPr txBox="1"/>
            <p:nvPr/>
          </p:nvSpPr>
          <p:spPr>
            <a:xfrm>
              <a:off x="3870825" y="3246537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단정욱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9DDE2-907F-D4E8-2391-5D2E67CBE9C8}"/>
                </a:ext>
              </a:extLst>
            </p:cNvPr>
            <p:cNvSpPr/>
            <p:nvPr/>
          </p:nvSpPr>
          <p:spPr>
            <a:xfrm>
              <a:off x="4928589" y="2930823"/>
              <a:ext cx="42429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관련 이론 및 선행 연구 조사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PPT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제작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0C851B-CA58-7A08-CF8A-3B1B7F42F639}"/>
                </a:ext>
              </a:extLst>
            </p:cNvPr>
            <p:cNvSpPr/>
            <p:nvPr/>
          </p:nvSpPr>
          <p:spPr>
            <a:xfrm>
              <a:off x="4928588" y="1544739"/>
              <a:ext cx="4242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보고서 작성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Data Set </a:t>
              </a: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탐색 및 수집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A704D-AF82-CB8B-659F-477888C26DB5}"/>
                </a:ext>
              </a:extLst>
            </p:cNvPr>
            <p:cNvSpPr txBox="1"/>
            <p:nvPr/>
          </p:nvSpPr>
          <p:spPr>
            <a:xfrm>
              <a:off x="3870825" y="1821738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 err="1">
                  <a:solidFill>
                    <a:prstClr val="black"/>
                  </a:solidFill>
                  <a:latin typeface="나눔고딕"/>
                  <a:ea typeface="나눔고딕"/>
                </a:rPr>
                <a:t>배재윤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 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01ED43-2051-BB20-6575-921DDA4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7BFA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  <a14:imgEffect>
                        <a14:saturation sat="3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3326" y="1726260"/>
              <a:ext cx="525754" cy="5257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21DF6-1038-51B4-DBE0-5BA95E59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0A8BC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48714" y="3166123"/>
              <a:ext cx="525754" cy="525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02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연구일정표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206C7-FA68-212C-C99D-5BC2F458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90947"/>
            <a:ext cx="889331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73362" y="2659559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16767B-BB00-FE18-346B-C8F3F7F0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344" y="3549874"/>
            <a:ext cx="1518036" cy="53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1AE04-3C1E-3ABA-E6F5-48B4F2161663}"/>
              </a:ext>
            </a:extLst>
          </p:cNvPr>
          <p:cNvSpPr txBox="1"/>
          <p:nvPr/>
        </p:nvSpPr>
        <p:spPr>
          <a:xfrm>
            <a:off x="5783392" y="363040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https://github.com/sirius0830/capstone1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B0600000101010101" charset="-127"/>
                <a:ea typeface="나눔고딕 ExtraBold" panose="020B0600000101010101" charset="-127"/>
              </a:rPr>
              <a:t>Project Summary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43302-A4D6-B3DC-C304-2C833B8F7AF3}"/>
              </a:ext>
            </a:extLst>
          </p:cNvPr>
          <p:cNvSpPr txBox="1"/>
          <p:nvPr/>
        </p:nvSpPr>
        <p:spPr>
          <a:xfrm>
            <a:off x="6096000" y="1112276"/>
            <a:ext cx="55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나눔고딕"/>
                <a:ea typeface="나눔고딕"/>
              </a:rPr>
              <a:t>체감온도와 일교차에 따른 옷 추천 시스템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7F66A6-9B45-DFA3-9345-409D7BCC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088" y="1666172"/>
            <a:ext cx="5538601" cy="4766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B1667-4E37-DFA6-F01C-161ABE7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292035"/>
            <a:ext cx="3786000" cy="53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알고리즘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A3436-572C-F0CE-5C5E-5F3EB6381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" y="1727828"/>
            <a:ext cx="4649603" cy="4928579"/>
          </a:xfrm>
          <a:prstGeom prst="rect">
            <a:avLst/>
          </a:prstGeom>
        </p:spPr>
      </p:pic>
      <p:pic>
        <p:nvPicPr>
          <p:cNvPr id="5" name="PO_1">
            <a:extLst>
              <a:ext uri="{FF2B5EF4-FFF2-40B4-BE49-F238E27FC236}">
                <a16:creationId xmlns:a16="http://schemas.microsoft.com/office/drawing/2014/main" id="{B98F935C-869E-6052-B7BE-4DBFA047396E}"/>
              </a:ext>
            </a:extLst>
          </p:cNvPr>
          <p:cNvPicPr preferRelativeResize="0">
            <a:picLocks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9" y="1112276"/>
            <a:ext cx="4265613" cy="55548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5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시스템과 문제점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AE76B-9C92-19F4-CF62-AA1EFFEFA4D5}"/>
              </a:ext>
            </a:extLst>
          </p:cNvPr>
          <p:cNvSpPr txBox="1"/>
          <p:nvPr/>
        </p:nvSpPr>
        <p:spPr>
          <a:xfrm>
            <a:off x="2059969" y="1686766"/>
            <a:ext cx="12547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WTHRD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1608B-3F72-EA67-7AF1-2D9E335F4B00}"/>
              </a:ext>
            </a:extLst>
          </p:cNvPr>
          <p:cNvSpPr txBox="1"/>
          <p:nvPr/>
        </p:nvSpPr>
        <p:spPr>
          <a:xfrm>
            <a:off x="6468276" y="1686766"/>
            <a:ext cx="1475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prstClr val="black"/>
                </a:solidFill>
                <a:latin typeface="나눔고딕"/>
                <a:ea typeface="나눔고딕"/>
              </a:rPr>
              <a:t>오늘의 날씨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C5AECC-D9C9-1481-1643-6CEB75B4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8" y="2089655"/>
            <a:ext cx="2796782" cy="4633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117B4C-82D5-C276-978F-6F5D53D6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655"/>
            <a:ext cx="3005138" cy="45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2780F-A804-EBC2-FAAD-D21EF1DA9577}"/>
              </a:ext>
            </a:extLst>
          </p:cNvPr>
          <p:cNvSpPr txBox="1"/>
          <p:nvPr/>
        </p:nvSpPr>
        <p:spPr>
          <a:xfrm>
            <a:off x="6096000" y="2710590"/>
            <a:ext cx="52212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이론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Crawling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TensorFlow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OpenCV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YOLO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Object Detection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Natural Language Processing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prstClr val="black"/>
                </a:solidFill>
                <a:latin typeface="나눔고딕"/>
                <a:ea typeface="나눔고딕"/>
              </a:rPr>
              <a:t>챗봇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613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2049" name="PO_1">
            <a:extLst>
              <a:ext uri="{FF2B5EF4-FFF2-40B4-BE49-F238E27FC236}">
                <a16:creationId xmlns:a16="http://schemas.microsoft.com/office/drawing/2014/main" id="{C8EA9FC1-8E54-C51D-00EF-C5169DAE5ADC}"/>
              </a:ext>
            </a:extLst>
          </p:cNvPr>
          <p:cNvPicPr preferRelativeResize="0">
            <a:picLocks noChangeArrowheads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261012"/>
            <a:ext cx="10591800" cy="5229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50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7668D-1EB1-21FD-DF0F-D7793081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12275"/>
            <a:ext cx="6709280" cy="5331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C8807-38E0-A1D7-3851-078D208B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00" y="1603912"/>
            <a:ext cx="4181400" cy="45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2193-8B8B-1060-3912-9048407F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83" y="1571342"/>
            <a:ext cx="5268060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BE403-0C28-89DB-43D6-A8F2C408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112276"/>
            <a:ext cx="5538601" cy="47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45CB2-2A15-C6CC-EA04-BFA761DA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4764864" cy="54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321</Words>
  <Application>Microsoft Office PowerPoint</Application>
  <PresentationFormat>와이드스크린</PresentationFormat>
  <Paragraphs>73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KoPubWorld돋움체 Bold</vt:lpstr>
      <vt:lpstr>맑은 고딕</vt:lpstr>
      <vt:lpstr>나눔고딕 ExtraBold</vt:lpstr>
      <vt:lpstr>Arial</vt:lpstr>
      <vt:lpstr>KoPubWorld돋움체 Light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dana9685@naver.com</cp:lastModifiedBy>
  <cp:revision>21</cp:revision>
  <dcterms:created xsi:type="dcterms:W3CDTF">2020-01-03T14:16:53Z</dcterms:created>
  <dcterms:modified xsi:type="dcterms:W3CDTF">2022-10-16T12:02:23Z</dcterms:modified>
</cp:coreProperties>
</file>