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notesMasterIdLst>
    <p:notesMasterId r:id="rId65"/>
  </p:notesMasterIdLst>
  <p:handoutMasterIdLst>
    <p:handoutMasterId r:id="rId66"/>
  </p:handoutMasterIdLst>
  <p:sldIdLst>
    <p:sldId id="261" r:id="rId2"/>
    <p:sldId id="256" r:id="rId3"/>
    <p:sldId id="284" r:id="rId4"/>
    <p:sldId id="287" r:id="rId5"/>
    <p:sldId id="290" r:id="rId6"/>
    <p:sldId id="291" r:id="rId7"/>
    <p:sldId id="292" r:id="rId8"/>
    <p:sldId id="293" r:id="rId9"/>
    <p:sldId id="285" r:id="rId10"/>
    <p:sldId id="289" r:id="rId11"/>
    <p:sldId id="264" r:id="rId12"/>
    <p:sldId id="282" r:id="rId13"/>
    <p:sldId id="283" r:id="rId14"/>
    <p:sldId id="273" r:id="rId15"/>
    <p:sldId id="288" r:id="rId16"/>
    <p:sldId id="318" r:id="rId17"/>
    <p:sldId id="265" r:id="rId18"/>
    <p:sldId id="303" r:id="rId19"/>
    <p:sldId id="302" r:id="rId20"/>
    <p:sldId id="304" r:id="rId21"/>
    <p:sldId id="305" r:id="rId22"/>
    <p:sldId id="319" r:id="rId23"/>
    <p:sldId id="266" r:id="rId24"/>
    <p:sldId id="306" r:id="rId25"/>
    <p:sldId id="327" r:id="rId26"/>
    <p:sldId id="274" r:id="rId27"/>
    <p:sldId id="294" r:id="rId28"/>
    <p:sldId id="321" r:id="rId29"/>
    <p:sldId id="307" r:id="rId30"/>
    <p:sldId id="308" r:id="rId31"/>
    <p:sldId id="276" r:id="rId32"/>
    <p:sldId id="296" r:id="rId33"/>
    <p:sldId id="322" r:id="rId34"/>
    <p:sldId id="268" r:id="rId35"/>
    <p:sldId id="323" r:id="rId36"/>
    <p:sldId id="269" r:id="rId37"/>
    <p:sldId id="309" r:id="rId38"/>
    <p:sldId id="277" r:id="rId39"/>
    <p:sldId id="298" r:id="rId40"/>
    <p:sldId id="324" r:id="rId41"/>
    <p:sldId id="270" r:id="rId42"/>
    <p:sldId id="310" r:id="rId43"/>
    <p:sldId id="312" r:id="rId44"/>
    <p:sldId id="313" r:id="rId45"/>
    <p:sldId id="279" r:id="rId46"/>
    <p:sldId id="299" r:id="rId47"/>
    <p:sldId id="325" r:id="rId48"/>
    <p:sldId id="272" r:id="rId49"/>
    <p:sldId id="315" r:id="rId50"/>
    <p:sldId id="281" r:id="rId51"/>
    <p:sldId id="301" r:id="rId52"/>
    <p:sldId id="326" r:id="rId53"/>
    <p:sldId id="271" r:id="rId54"/>
    <p:sldId id="314" r:id="rId55"/>
    <p:sldId id="317" r:id="rId56"/>
    <p:sldId id="280" r:id="rId57"/>
    <p:sldId id="300" r:id="rId58"/>
    <p:sldId id="320" r:id="rId59"/>
    <p:sldId id="262" r:id="rId60"/>
    <p:sldId id="258" r:id="rId61"/>
    <p:sldId id="257" r:id="rId62"/>
    <p:sldId id="259" r:id="rId63"/>
    <p:sldId id="260" r:id="rId64"/>
  </p:sldIdLst>
  <p:sldSz cx="9144000" cy="5143500" type="screen16x9"/>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38">
          <p15:clr>
            <a:srgbClr val="A4A3A4"/>
          </p15:clr>
        </p15:guide>
        <p15:guide id="2" orient="horz" pos="3086">
          <p15:clr>
            <a:srgbClr val="A4A3A4"/>
          </p15:clr>
        </p15:guide>
        <p15:guide id="3" orient="horz" pos="931">
          <p15:clr>
            <a:srgbClr val="A4A3A4"/>
          </p15:clr>
        </p15:guide>
        <p15:guide id="4" orient="horz" pos="2990">
          <p15:clr>
            <a:srgbClr val="A4A3A4"/>
          </p15:clr>
        </p15:guide>
        <p15:guide id="5" orient="horz" pos="1277">
          <p15:clr>
            <a:srgbClr val="A4A3A4"/>
          </p15:clr>
        </p15:guide>
        <p15:guide id="6" pos="5480">
          <p15:clr>
            <a:srgbClr val="A4A3A4"/>
          </p15:clr>
        </p15:guide>
        <p15:guide id="7" pos="287">
          <p15:clr>
            <a:srgbClr val="A4A3A4"/>
          </p15:clr>
        </p15:guide>
        <p15:guide id="8" pos="2101">
          <p15:clr>
            <a:srgbClr val="A4A3A4"/>
          </p15:clr>
        </p15:guide>
      </p15:sldGuideLst>
    </p:ext>
    <p:ext uri="{2D200454-40CA-4A62-9FC3-DE9A4176ACB9}">
      <p15:notesGuideLst xmlns:p15="http://schemas.microsoft.com/office/powerpoint/2012/main">
        <p15:guide id="1" orient="horz" pos="2909"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ne Grahn" initials="AG" lastIdx="28" clrIdx="0">
    <p:extLst/>
  </p:cmAuthor>
  <p:cmAuthor id="2" name="Kelly Barone" initials="KB" lastIdx="12" clrIdx="1">
    <p:extLst/>
  </p:cmAuthor>
  <p:cmAuthor id="3" name="Lisa M. Holmes" initials="LMH" lastIdx="59" clrIdx="2">
    <p:extLst/>
  </p:cmAuthor>
  <p:cmAuthor id="4" name="Brittany Sharp" initials="BS" lastIdx="3" clrIdx="3">
    <p:extLst/>
  </p:cmAuthor>
  <p:cmAuthor id="5" name="Vin Tugade" initials="VT" lastIdx="10" clrIdx="4">
    <p:extLst/>
  </p:cmAuthor>
  <p:cmAuthor id="6" name="John LaFountain" initials="JL" lastIdx="4"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43772"/>
    <a:srgbClr val="1B2955"/>
    <a:srgbClr val="4B4B4C"/>
    <a:srgbClr val="154A93"/>
    <a:srgbClr val="5FA0D6"/>
    <a:srgbClr val="253773"/>
    <a:srgbClr val="233772"/>
    <a:srgbClr val="609FD5"/>
    <a:srgbClr val="609FFD"/>
    <a:srgbClr val="3652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012" autoAdjust="0"/>
  </p:normalViewPr>
  <p:slideViewPr>
    <p:cSldViewPr snapToGrid="0">
      <p:cViewPr varScale="1">
        <p:scale>
          <a:sx n="100" d="100"/>
          <a:sy n="100" d="100"/>
        </p:scale>
        <p:origin x="931" y="62"/>
      </p:cViewPr>
      <p:guideLst>
        <p:guide orient="horz" pos="1238"/>
        <p:guide orient="horz" pos="3086"/>
        <p:guide orient="horz" pos="931"/>
        <p:guide orient="horz" pos="2990"/>
        <p:guide orient="horz" pos="1277"/>
        <p:guide pos="5480"/>
        <p:guide pos="287"/>
        <p:guide pos="2101"/>
      </p:guideLst>
    </p:cSldViewPr>
  </p:slideViewPr>
  <p:notesTextViewPr>
    <p:cViewPr>
      <p:scale>
        <a:sx n="1" d="1"/>
        <a:sy n="1" d="1"/>
      </p:scale>
      <p:origin x="0" y="0"/>
    </p:cViewPr>
  </p:notesTextViewPr>
  <p:sorterViewPr>
    <p:cViewPr>
      <p:scale>
        <a:sx n="70" d="100"/>
        <a:sy n="70" d="100"/>
      </p:scale>
      <p:origin x="0" y="0"/>
    </p:cViewPr>
  </p:sorterViewPr>
  <p:notesViewPr>
    <p:cSldViewPr snapToGrid="0" showGuides="1">
      <p:cViewPr varScale="1">
        <p:scale>
          <a:sx n="71" d="100"/>
          <a:sy n="71" d="100"/>
        </p:scale>
        <p:origin x="1350" y="6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ob Benson" userId="cdf7047b-f2b9-48ae-bf9c-88e7164c41b7" providerId="ADAL" clId="{E3362623-D2F6-4B46-B8B7-194A6F80B559}"/>
    <pc:docChg chg="undo custSel addSld delSld modSld sldOrd">
      <pc:chgData name="Jacob Benson" userId="cdf7047b-f2b9-48ae-bf9c-88e7164c41b7" providerId="ADAL" clId="{E3362623-D2F6-4B46-B8B7-194A6F80B559}" dt="2019-03-22T16:35:15.878" v="14031" actId="20577"/>
      <pc:docMkLst>
        <pc:docMk/>
      </pc:docMkLst>
      <pc:sldChg chg="modSp">
        <pc:chgData name="Jacob Benson" userId="cdf7047b-f2b9-48ae-bf9c-88e7164c41b7" providerId="ADAL" clId="{E3362623-D2F6-4B46-B8B7-194A6F80B559}" dt="2019-03-22T16:24:36.844" v="13502" actId="14100"/>
        <pc:sldMkLst>
          <pc:docMk/>
          <pc:sldMk cId="1683134839" sldId="256"/>
        </pc:sldMkLst>
        <pc:spChg chg="mod">
          <ac:chgData name="Jacob Benson" userId="cdf7047b-f2b9-48ae-bf9c-88e7164c41b7" providerId="ADAL" clId="{E3362623-D2F6-4B46-B8B7-194A6F80B559}" dt="2019-03-22T16:24:36.844" v="13502" actId="14100"/>
          <ac:spMkLst>
            <pc:docMk/>
            <pc:sldMk cId="1683134839" sldId="256"/>
            <ac:spMk id="4" creationId="{00000000-0000-0000-0000-000000000000}"/>
          </ac:spMkLst>
        </pc:spChg>
      </pc:sldChg>
      <pc:sldChg chg="modTransition">
        <pc:chgData name="Jacob Benson" userId="cdf7047b-f2b9-48ae-bf9c-88e7164c41b7" providerId="ADAL" clId="{E3362623-D2F6-4B46-B8B7-194A6F80B559}" dt="2019-03-05T20:53:51.615" v="8824"/>
        <pc:sldMkLst>
          <pc:docMk/>
          <pc:sldMk cId="188604800" sldId="257"/>
        </pc:sldMkLst>
      </pc:sldChg>
      <pc:sldChg chg="ord modTransition">
        <pc:chgData name="Jacob Benson" userId="cdf7047b-f2b9-48ae-bf9c-88e7164c41b7" providerId="ADAL" clId="{E3362623-D2F6-4B46-B8B7-194A6F80B559}" dt="2019-03-05T20:53:47.971" v="8823"/>
        <pc:sldMkLst>
          <pc:docMk/>
          <pc:sldMk cId="3791208823" sldId="258"/>
        </pc:sldMkLst>
      </pc:sldChg>
      <pc:sldChg chg="modTransition">
        <pc:chgData name="Jacob Benson" userId="cdf7047b-f2b9-48ae-bf9c-88e7164c41b7" providerId="ADAL" clId="{E3362623-D2F6-4B46-B8B7-194A6F80B559}" dt="2019-03-05T20:53:53.115" v="8825"/>
        <pc:sldMkLst>
          <pc:docMk/>
          <pc:sldMk cId="3401225019" sldId="259"/>
        </pc:sldMkLst>
      </pc:sldChg>
      <pc:sldChg chg="modTransition">
        <pc:chgData name="Jacob Benson" userId="cdf7047b-f2b9-48ae-bf9c-88e7164c41b7" providerId="ADAL" clId="{E3362623-D2F6-4B46-B8B7-194A6F80B559}" dt="2019-03-05T20:53:54.313" v="8826"/>
        <pc:sldMkLst>
          <pc:docMk/>
          <pc:sldMk cId="2415375905" sldId="260"/>
        </pc:sldMkLst>
      </pc:sldChg>
      <pc:sldChg chg="ord modTransition">
        <pc:chgData name="Jacob Benson" userId="cdf7047b-f2b9-48ae-bf9c-88e7164c41b7" providerId="ADAL" clId="{E3362623-D2F6-4B46-B8B7-194A6F80B559}" dt="2019-03-04T16:49:48.506" v="43"/>
        <pc:sldMkLst>
          <pc:docMk/>
          <pc:sldMk cId="3983216979" sldId="261"/>
        </pc:sldMkLst>
      </pc:sldChg>
      <pc:sldChg chg="ord modTransition">
        <pc:chgData name="Jacob Benson" userId="cdf7047b-f2b9-48ae-bf9c-88e7164c41b7" providerId="ADAL" clId="{E3362623-D2F6-4B46-B8B7-194A6F80B559}" dt="2019-03-13T15:37:53.116" v="11980"/>
        <pc:sldMkLst>
          <pc:docMk/>
          <pc:sldMk cId="563282416" sldId="262"/>
        </pc:sldMkLst>
      </pc:sldChg>
      <pc:sldChg chg="del modTransition">
        <pc:chgData name="Jacob Benson" userId="cdf7047b-f2b9-48ae-bf9c-88e7164c41b7" providerId="ADAL" clId="{E3362623-D2F6-4B46-B8B7-194A6F80B559}" dt="2019-03-22T16:24:28.903" v="13500" actId="2696"/>
        <pc:sldMkLst>
          <pc:docMk/>
          <pc:sldMk cId="2537228326" sldId="263"/>
        </pc:sldMkLst>
      </pc:sldChg>
      <pc:sldChg chg="addSp delSp modSp ord modNotesTx">
        <pc:chgData name="Jacob Benson" userId="cdf7047b-f2b9-48ae-bf9c-88e7164c41b7" providerId="ADAL" clId="{E3362623-D2F6-4B46-B8B7-194A6F80B559}" dt="2019-03-13T15:36:13.646" v="11976" actId="20577"/>
        <pc:sldMkLst>
          <pc:docMk/>
          <pc:sldMk cId="993074190" sldId="264"/>
        </pc:sldMkLst>
        <pc:spChg chg="mod">
          <ac:chgData name="Jacob Benson" userId="cdf7047b-f2b9-48ae-bf9c-88e7164c41b7" providerId="ADAL" clId="{E3362623-D2F6-4B46-B8B7-194A6F80B559}" dt="2019-03-04T16:50:23.581" v="77" actId="20577"/>
          <ac:spMkLst>
            <pc:docMk/>
            <pc:sldMk cId="993074190" sldId="264"/>
            <ac:spMk id="2" creationId="{00000000-0000-0000-0000-000000000000}"/>
          </ac:spMkLst>
        </pc:spChg>
        <pc:spChg chg="del">
          <ac:chgData name="Jacob Benson" userId="cdf7047b-f2b9-48ae-bf9c-88e7164c41b7" providerId="ADAL" clId="{E3362623-D2F6-4B46-B8B7-194A6F80B559}" dt="2019-03-04T16:53:42.063" v="230" actId="931"/>
          <ac:spMkLst>
            <pc:docMk/>
            <pc:sldMk cId="993074190" sldId="264"/>
            <ac:spMk id="3" creationId="{00000000-0000-0000-0000-000000000000}"/>
          </ac:spMkLst>
        </pc:spChg>
        <pc:spChg chg="add del mod">
          <ac:chgData name="Jacob Benson" userId="cdf7047b-f2b9-48ae-bf9c-88e7164c41b7" providerId="ADAL" clId="{E3362623-D2F6-4B46-B8B7-194A6F80B559}" dt="2019-03-04T16:53:47.377" v="231" actId="478"/>
          <ac:spMkLst>
            <pc:docMk/>
            <pc:sldMk cId="993074190" sldId="264"/>
            <ac:spMk id="8" creationId="{B9A43A0E-007F-4669-8541-EED90862D652}"/>
          </ac:spMkLst>
        </pc:spChg>
        <pc:spChg chg="add del mod">
          <ac:chgData name="Jacob Benson" userId="cdf7047b-f2b9-48ae-bf9c-88e7164c41b7" providerId="ADAL" clId="{E3362623-D2F6-4B46-B8B7-194A6F80B559}" dt="2019-03-04T16:53:47.377" v="231" actId="478"/>
          <ac:spMkLst>
            <pc:docMk/>
            <pc:sldMk cId="993074190" sldId="264"/>
            <ac:spMk id="11" creationId="{1E1EF556-2870-42B1-A426-25DFDDB813F1}"/>
          </ac:spMkLst>
        </pc:spChg>
        <pc:spChg chg="add mod">
          <ac:chgData name="Jacob Benson" userId="cdf7047b-f2b9-48ae-bf9c-88e7164c41b7" providerId="ADAL" clId="{E3362623-D2F6-4B46-B8B7-194A6F80B559}" dt="2019-03-04T16:57:16.326" v="341" actId="20577"/>
          <ac:spMkLst>
            <pc:docMk/>
            <pc:sldMk cId="993074190" sldId="264"/>
            <ac:spMk id="13" creationId="{3452BCE3-1EE9-4B0B-B331-CA267F46E1C4}"/>
          </ac:spMkLst>
        </pc:spChg>
        <pc:picChg chg="add del mod">
          <ac:chgData name="Jacob Benson" userId="cdf7047b-f2b9-48ae-bf9c-88e7164c41b7" providerId="ADAL" clId="{E3362623-D2F6-4B46-B8B7-194A6F80B559}" dt="2019-03-04T16:53:47.377" v="231" actId="478"/>
          <ac:picMkLst>
            <pc:docMk/>
            <pc:sldMk cId="993074190" sldId="264"/>
            <ac:picMk id="7" creationId="{41E9DFB2-F78C-4393-9C2C-7B4DE280D0C5}"/>
          </ac:picMkLst>
        </pc:picChg>
        <pc:picChg chg="add del mod">
          <ac:chgData name="Jacob Benson" userId="cdf7047b-f2b9-48ae-bf9c-88e7164c41b7" providerId="ADAL" clId="{E3362623-D2F6-4B46-B8B7-194A6F80B559}" dt="2019-03-04T16:53:47.377" v="231" actId="478"/>
          <ac:picMkLst>
            <pc:docMk/>
            <pc:sldMk cId="993074190" sldId="264"/>
            <ac:picMk id="10" creationId="{11A7E5A2-8D0D-4DB8-ACE1-5FFD52B4A9D9}"/>
          </ac:picMkLst>
        </pc:picChg>
        <pc:picChg chg="add mod">
          <ac:chgData name="Jacob Benson" userId="cdf7047b-f2b9-48ae-bf9c-88e7164c41b7" providerId="ADAL" clId="{E3362623-D2F6-4B46-B8B7-194A6F80B559}" dt="2019-03-04T16:58:34.103" v="414" actId="12788"/>
          <ac:picMkLst>
            <pc:docMk/>
            <pc:sldMk cId="993074190" sldId="264"/>
            <ac:picMk id="14" creationId="{84E9A9D9-3E0D-4057-AC57-D0B1530D8BE4}"/>
          </ac:picMkLst>
        </pc:picChg>
      </pc:sldChg>
      <pc:sldChg chg="addSp delSp modSp add modNotesTx">
        <pc:chgData name="Jacob Benson" userId="cdf7047b-f2b9-48ae-bf9c-88e7164c41b7" providerId="ADAL" clId="{E3362623-D2F6-4B46-B8B7-194A6F80B559}" dt="2019-03-13T15:27:51.186" v="11414" actId="20577"/>
        <pc:sldMkLst>
          <pc:docMk/>
          <pc:sldMk cId="1213853764" sldId="265"/>
        </pc:sldMkLst>
        <pc:spChg chg="mod">
          <ac:chgData name="Jacob Benson" userId="cdf7047b-f2b9-48ae-bf9c-88e7164c41b7" providerId="ADAL" clId="{E3362623-D2F6-4B46-B8B7-194A6F80B559}" dt="2019-03-04T16:50:31.376" v="97" actId="20577"/>
          <ac:spMkLst>
            <pc:docMk/>
            <pc:sldMk cId="1213853764" sldId="265"/>
            <ac:spMk id="2" creationId="{00000000-0000-0000-0000-000000000000}"/>
          </ac:spMkLst>
        </pc:spChg>
        <pc:spChg chg="del">
          <ac:chgData name="Jacob Benson" userId="cdf7047b-f2b9-48ae-bf9c-88e7164c41b7" providerId="ADAL" clId="{E3362623-D2F6-4B46-B8B7-194A6F80B559}" dt="2019-03-04T19:16:47.446" v="2436" actId="478"/>
          <ac:spMkLst>
            <pc:docMk/>
            <pc:sldMk cId="1213853764" sldId="265"/>
            <ac:spMk id="3" creationId="{00000000-0000-0000-0000-000000000000}"/>
          </ac:spMkLst>
        </pc:spChg>
        <pc:picChg chg="add del">
          <ac:chgData name="Jacob Benson" userId="cdf7047b-f2b9-48ae-bf9c-88e7164c41b7" providerId="ADAL" clId="{E3362623-D2F6-4B46-B8B7-194A6F80B559}" dt="2019-03-04T19:16:55.852" v="2438" actId="478"/>
          <ac:picMkLst>
            <pc:docMk/>
            <pc:sldMk cId="1213853764" sldId="265"/>
            <ac:picMk id="4" creationId="{4ACCF1AE-2F45-4D7C-955D-08B057E10561}"/>
          </ac:picMkLst>
        </pc:picChg>
        <pc:picChg chg="add mod">
          <ac:chgData name="Jacob Benson" userId="cdf7047b-f2b9-48ae-bf9c-88e7164c41b7" providerId="ADAL" clId="{E3362623-D2F6-4B46-B8B7-194A6F80B559}" dt="2019-03-04T19:17:09.484" v="2441" actId="14100"/>
          <ac:picMkLst>
            <pc:docMk/>
            <pc:sldMk cId="1213853764" sldId="265"/>
            <ac:picMk id="5" creationId="{494A26ED-7208-4962-BB60-AED6442AB667}"/>
          </ac:picMkLst>
        </pc:picChg>
        <pc:picChg chg="add mod">
          <ac:chgData name="Jacob Benson" userId="cdf7047b-f2b9-48ae-bf9c-88e7164c41b7" providerId="ADAL" clId="{E3362623-D2F6-4B46-B8B7-194A6F80B559}" dt="2019-03-04T19:17:27.345" v="2443" actId="1076"/>
          <ac:picMkLst>
            <pc:docMk/>
            <pc:sldMk cId="1213853764" sldId="265"/>
            <ac:picMk id="6" creationId="{1856C7BC-C7EB-45D0-A6BA-C976155EEDD3}"/>
          </ac:picMkLst>
        </pc:picChg>
      </pc:sldChg>
      <pc:sldChg chg="modSp add ord">
        <pc:chgData name="Jacob Benson" userId="cdf7047b-f2b9-48ae-bf9c-88e7164c41b7" providerId="ADAL" clId="{E3362623-D2F6-4B46-B8B7-194A6F80B559}" dt="2019-03-05T19:16:01.304" v="3368" actId="14"/>
        <pc:sldMkLst>
          <pc:docMk/>
          <pc:sldMk cId="3387609869" sldId="266"/>
        </pc:sldMkLst>
        <pc:spChg chg="mod">
          <ac:chgData name="Jacob Benson" userId="cdf7047b-f2b9-48ae-bf9c-88e7164c41b7" providerId="ADAL" clId="{E3362623-D2F6-4B46-B8B7-194A6F80B559}" dt="2019-03-04T16:50:38.222" v="111" actId="20577"/>
          <ac:spMkLst>
            <pc:docMk/>
            <pc:sldMk cId="3387609869" sldId="266"/>
            <ac:spMk id="2" creationId="{00000000-0000-0000-0000-000000000000}"/>
          </ac:spMkLst>
        </pc:spChg>
        <pc:spChg chg="mod">
          <ac:chgData name="Jacob Benson" userId="cdf7047b-f2b9-48ae-bf9c-88e7164c41b7" providerId="ADAL" clId="{E3362623-D2F6-4B46-B8B7-194A6F80B559}" dt="2019-03-05T19:16:01.304" v="3368" actId="14"/>
          <ac:spMkLst>
            <pc:docMk/>
            <pc:sldMk cId="3387609869" sldId="266"/>
            <ac:spMk id="3" creationId="{00000000-0000-0000-0000-000000000000}"/>
          </ac:spMkLst>
        </pc:spChg>
      </pc:sldChg>
      <pc:sldChg chg="modSp add del">
        <pc:chgData name="Jacob Benson" userId="cdf7047b-f2b9-48ae-bf9c-88e7164c41b7" providerId="ADAL" clId="{E3362623-D2F6-4B46-B8B7-194A6F80B559}" dt="2019-03-13T15:40:34.583" v="12033" actId="2696"/>
        <pc:sldMkLst>
          <pc:docMk/>
          <pc:sldMk cId="2527137613" sldId="267"/>
        </pc:sldMkLst>
        <pc:spChg chg="mod">
          <ac:chgData name="Jacob Benson" userId="cdf7047b-f2b9-48ae-bf9c-88e7164c41b7" providerId="ADAL" clId="{E3362623-D2F6-4B46-B8B7-194A6F80B559}" dt="2019-03-04T16:50:46.067" v="127" actId="20577"/>
          <ac:spMkLst>
            <pc:docMk/>
            <pc:sldMk cId="2527137613" sldId="267"/>
            <ac:spMk id="2" creationId="{00000000-0000-0000-0000-000000000000}"/>
          </ac:spMkLst>
        </pc:spChg>
        <pc:spChg chg="mod">
          <ac:chgData name="Jacob Benson" userId="cdf7047b-f2b9-48ae-bf9c-88e7164c41b7" providerId="ADAL" clId="{E3362623-D2F6-4B46-B8B7-194A6F80B559}" dt="2019-03-05T19:22:55.228" v="3413" actId="20577"/>
          <ac:spMkLst>
            <pc:docMk/>
            <pc:sldMk cId="2527137613" sldId="267"/>
            <ac:spMk id="3" creationId="{00000000-0000-0000-0000-000000000000}"/>
          </ac:spMkLst>
        </pc:spChg>
      </pc:sldChg>
      <pc:sldChg chg="modSp add modNotesTx">
        <pc:chgData name="Jacob Benson" userId="cdf7047b-f2b9-48ae-bf9c-88e7164c41b7" providerId="ADAL" clId="{E3362623-D2F6-4B46-B8B7-194A6F80B559}" dt="2019-03-13T15:44:37.591" v="12574" actId="20577"/>
        <pc:sldMkLst>
          <pc:docMk/>
          <pc:sldMk cId="1958669453" sldId="268"/>
        </pc:sldMkLst>
        <pc:spChg chg="mod">
          <ac:chgData name="Jacob Benson" userId="cdf7047b-f2b9-48ae-bf9c-88e7164c41b7" providerId="ADAL" clId="{E3362623-D2F6-4B46-B8B7-194A6F80B559}" dt="2019-03-04T16:51:00.849" v="164" actId="20577"/>
          <ac:spMkLst>
            <pc:docMk/>
            <pc:sldMk cId="1958669453" sldId="268"/>
            <ac:spMk id="2" creationId="{00000000-0000-0000-0000-000000000000}"/>
          </ac:spMkLst>
        </pc:spChg>
        <pc:spChg chg="mod">
          <ac:chgData name="Jacob Benson" userId="cdf7047b-f2b9-48ae-bf9c-88e7164c41b7" providerId="ADAL" clId="{E3362623-D2F6-4B46-B8B7-194A6F80B559}" dt="2019-03-05T19:37:42.626" v="4123" actId="255"/>
          <ac:spMkLst>
            <pc:docMk/>
            <pc:sldMk cId="1958669453" sldId="268"/>
            <ac:spMk id="3" creationId="{00000000-0000-0000-0000-000000000000}"/>
          </ac:spMkLst>
        </pc:spChg>
      </pc:sldChg>
      <pc:sldChg chg="modSp add modNotesTx">
        <pc:chgData name="Jacob Benson" userId="cdf7047b-f2b9-48ae-bf9c-88e7164c41b7" providerId="ADAL" clId="{E3362623-D2F6-4B46-B8B7-194A6F80B559}" dt="2019-03-13T15:46:44.539" v="12741" actId="20577"/>
        <pc:sldMkLst>
          <pc:docMk/>
          <pc:sldMk cId="3115827928" sldId="269"/>
        </pc:sldMkLst>
        <pc:spChg chg="mod">
          <ac:chgData name="Jacob Benson" userId="cdf7047b-f2b9-48ae-bf9c-88e7164c41b7" providerId="ADAL" clId="{E3362623-D2F6-4B46-B8B7-194A6F80B559}" dt="2019-03-04T16:51:09.127" v="169" actId="20577"/>
          <ac:spMkLst>
            <pc:docMk/>
            <pc:sldMk cId="3115827928" sldId="269"/>
            <ac:spMk id="2" creationId="{00000000-0000-0000-0000-000000000000}"/>
          </ac:spMkLst>
        </pc:spChg>
        <pc:spChg chg="mod">
          <ac:chgData name="Jacob Benson" userId="cdf7047b-f2b9-48ae-bf9c-88e7164c41b7" providerId="ADAL" clId="{E3362623-D2F6-4B46-B8B7-194A6F80B559}" dt="2019-03-05T19:45:44.259" v="4923" actId="20577"/>
          <ac:spMkLst>
            <pc:docMk/>
            <pc:sldMk cId="3115827928" sldId="269"/>
            <ac:spMk id="3" creationId="{00000000-0000-0000-0000-000000000000}"/>
          </ac:spMkLst>
        </pc:spChg>
      </pc:sldChg>
      <pc:sldChg chg="addSp delSp modSp add modNotesTx">
        <pc:chgData name="Jacob Benson" userId="cdf7047b-f2b9-48ae-bf9c-88e7164c41b7" providerId="ADAL" clId="{E3362623-D2F6-4B46-B8B7-194A6F80B559}" dt="2019-03-05T19:57:04.073" v="5409" actId="14100"/>
        <pc:sldMkLst>
          <pc:docMk/>
          <pc:sldMk cId="551270601" sldId="270"/>
        </pc:sldMkLst>
        <pc:spChg chg="mod">
          <ac:chgData name="Jacob Benson" userId="cdf7047b-f2b9-48ae-bf9c-88e7164c41b7" providerId="ADAL" clId="{E3362623-D2F6-4B46-B8B7-194A6F80B559}" dt="2019-03-05T19:55:40.708" v="5397" actId="20577"/>
          <ac:spMkLst>
            <pc:docMk/>
            <pc:sldMk cId="551270601" sldId="270"/>
            <ac:spMk id="2" creationId="{00000000-0000-0000-0000-000000000000}"/>
          </ac:spMkLst>
        </pc:spChg>
        <pc:spChg chg="del">
          <ac:chgData name="Jacob Benson" userId="cdf7047b-f2b9-48ae-bf9c-88e7164c41b7" providerId="ADAL" clId="{E3362623-D2F6-4B46-B8B7-194A6F80B559}" dt="2019-03-05T19:56:33.839" v="5402" actId="478"/>
          <ac:spMkLst>
            <pc:docMk/>
            <pc:sldMk cId="551270601" sldId="270"/>
            <ac:spMk id="3" creationId="{00000000-0000-0000-0000-000000000000}"/>
          </ac:spMkLst>
        </pc:spChg>
        <pc:picChg chg="add mod">
          <ac:chgData name="Jacob Benson" userId="cdf7047b-f2b9-48ae-bf9c-88e7164c41b7" providerId="ADAL" clId="{E3362623-D2F6-4B46-B8B7-194A6F80B559}" dt="2019-03-05T19:57:04.073" v="5409" actId="14100"/>
          <ac:picMkLst>
            <pc:docMk/>
            <pc:sldMk cId="551270601" sldId="270"/>
            <ac:picMk id="4" creationId="{A8F36B05-FAE3-42CD-A07E-DEB055B33BC2}"/>
          </ac:picMkLst>
        </pc:picChg>
        <pc:picChg chg="add mod">
          <ac:chgData name="Jacob Benson" userId="cdf7047b-f2b9-48ae-bf9c-88e7164c41b7" providerId="ADAL" clId="{E3362623-D2F6-4B46-B8B7-194A6F80B559}" dt="2019-03-05T19:57:00.714" v="5408" actId="1076"/>
          <ac:picMkLst>
            <pc:docMk/>
            <pc:sldMk cId="551270601" sldId="270"/>
            <ac:picMk id="5" creationId="{955751DD-D00D-4015-AD8D-BA8DD8171ED2}"/>
          </ac:picMkLst>
        </pc:picChg>
      </pc:sldChg>
      <pc:sldChg chg="modSp add">
        <pc:chgData name="Jacob Benson" userId="cdf7047b-f2b9-48ae-bf9c-88e7164c41b7" providerId="ADAL" clId="{E3362623-D2F6-4B46-B8B7-194A6F80B559}" dt="2019-03-13T15:58:37.531" v="13306" actId="5793"/>
        <pc:sldMkLst>
          <pc:docMk/>
          <pc:sldMk cId="364639353" sldId="271"/>
        </pc:sldMkLst>
        <pc:spChg chg="mod">
          <ac:chgData name="Jacob Benson" userId="cdf7047b-f2b9-48ae-bf9c-88e7164c41b7" providerId="ADAL" clId="{E3362623-D2F6-4B46-B8B7-194A6F80B559}" dt="2019-03-13T15:58:37.531" v="13306" actId="5793"/>
          <ac:spMkLst>
            <pc:docMk/>
            <pc:sldMk cId="364639353" sldId="271"/>
            <ac:spMk id="2" creationId="{00000000-0000-0000-0000-000000000000}"/>
          </ac:spMkLst>
        </pc:spChg>
        <pc:spChg chg="mod">
          <ac:chgData name="Jacob Benson" userId="cdf7047b-f2b9-48ae-bf9c-88e7164c41b7" providerId="ADAL" clId="{E3362623-D2F6-4B46-B8B7-194A6F80B559}" dt="2019-03-05T20:28:51.185" v="7217" actId="20577"/>
          <ac:spMkLst>
            <pc:docMk/>
            <pc:sldMk cId="364639353" sldId="271"/>
            <ac:spMk id="3" creationId="{00000000-0000-0000-0000-000000000000}"/>
          </ac:spMkLst>
        </pc:spChg>
      </pc:sldChg>
      <pc:sldChg chg="modSp add ord">
        <pc:chgData name="Jacob Benson" userId="cdf7047b-f2b9-48ae-bf9c-88e7164c41b7" providerId="ADAL" clId="{E3362623-D2F6-4B46-B8B7-194A6F80B559}" dt="2019-03-05T20:37:20.275" v="7224"/>
        <pc:sldMkLst>
          <pc:docMk/>
          <pc:sldMk cId="2192748864" sldId="272"/>
        </pc:sldMkLst>
        <pc:spChg chg="mod">
          <ac:chgData name="Jacob Benson" userId="cdf7047b-f2b9-48ae-bf9c-88e7164c41b7" providerId="ADAL" clId="{E3362623-D2F6-4B46-B8B7-194A6F80B559}" dt="2019-03-04T16:55:02.345" v="323" actId="20577"/>
          <ac:spMkLst>
            <pc:docMk/>
            <pc:sldMk cId="2192748864" sldId="272"/>
            <ac:spMk id="2" creationId="{00000000-0000-0000-0000-000000000000}"/>
          </ac:spMkLst>
        </pc:spChg>
        <pc:spChg chg="mod">
          <ac:chgData name="Jacob Benson" userId="cdf7047b-f2b9-48ae-bf9c-88e7164c41b7" providerId="ADAL" clId="{E3362623-D2F6-4B46-B8B7-194A6F80B559}" dt="2019-03-05T20:37:20.275" v="7224"/>
          <ac:spMkLst>
            <pc:docMk/>
            <pc:sldMk cId="2192748864" sldId="272"/>
            <ac:spMk id="3" creationId="{00000000-0000-0000-0000-000000000000}"/>
          </ac:spMkLst>
        </pc:spChg>
      </pc:sldChg>
      <pc:sldChg chg="modSp add modNotesTx">
        <pc:chgData name="Jacob Benson" userId="cdf7047b-f2b9-48ae-bf9c-88e7164c41b7" providerId="ADAL" clId="{E3362623-D2F6-4B46-B8B7-194A6F80B559}" dt="2019-03-13T15:43:34.066" v="12438" actId="20577"/>
        <pc:sldMkLst>
          <pc:docMk/>
          <pc:sldMk cId="1210057660" sldId="273"/>
        </pc:sldMkLst>
        <pc:spChg chg="mod">
          <ac:chgData name="Jacob Benson" userId="cdf7047b-f2b9-48ae-bf9c-88e7164c41b7" providerId="ADAL" clId="{E3362623-D2F6-4B46-B8B7-194A6F80B559}" dt="2019-03-04T16:54:00.617" v="242" actId="20577"/>
          <ac:spMkLst>
            <pc:docMk/>
            <pc:sldMk cId="1210057660" sldId="273"/>
            <ac:spMk id="2" creationId="{00000000-0000-0000-0000-000000000000}"/>
          </ac:spMkLst>
        </pc:spChg>
        <pc:spChg chg="mod">
          <ac:chgData name="Jacob Benson" userId="cdf7047b-f2b9-48ae-bf9c-88e7164c41b7" providerId="ADAL" clId="{E3362623-D2F6-4B46-B8B7-194A6F80B559}" dt="2019-03-13T15:43:02.299" v="12290" actId="20577"/>
          <ac:spMkLst>
            <pc:docMk/>
            <pc:sldMk cId="1210057660" sldId="273"/>
            <ac:spMk id="13" creationId="{3452BCE3-1EE9-4B0B-B331-CA267F46E1C4}"/>
          </ac:spMkLst>
        </pc:spChg>
      </pc:sldChg>
      <pc:sldChg chg="modSp add">
        <pc:chgData name="Jacob Benson" userId="cdf7047b-f2b9-48ae-bf9c-88e7164c41b7" providerId="ADAL" clId="{E3362623-D2F6-4B46-B8B7-194A6F80B559}" dt="2019-03-13T15:42:30.233" v="12258" actId="20577"/>
        <pc:sldMkLst>
          <pc:docMk/>
          <pc:sldMk cId="2219968073" sldId="274"/>
        </pc:sldMkLst>
        <pc:spChg chg="mod">
          <ac:chgData name="Jacob Benson" userId="cdf7047b-f2b9-48ae-bf9c-88e7164c41b7" providerId="ADAL" clId="{E3362623-D2F6-4B46-B8B7-194A6F80B559}" dt="2019-03-05T19:12:05.311" v="3263" actId="20577"/>
          <ac:spMkLst>
            <pc:docMk/>
            <pc:sldMk cId="2219968073" sldId="274"/>
            <ac:spMk id="2" creationId="{00000000-0000-0000-0000-000000000000}"/>
          </ac:spMkLst>
        </pc:spChg>
        <pc:spChg chg="mod">
          <ac:chgData name="Jacob Benson" userId="cdf7047b-f2b9-48ae-bf9c-88e7164c41b7" providerId="ADAL" clId="{E3362623-D2F6-4B46-B8B7-194A6F80B559}" dt="2019-03-13T15:42:30.233" v="12258" actId="20577"/>
          <ac:spMkLst>
            <pc:docMk/>
            <pc:sldMk cId="2219968073" sldId="274"/>
            <ac:spMk id="3" creationId="{00000000-0000-0000-0000-000000000000}"/>
          </ac:spMkLst>
        </pc:spChg>
      </pc:sldChg>
      <pc:sldChg chg="modSp add del">
        <pc:chgData name="Jacob Benson" userId="cdf7047b-f2b9-48ae-bf9c-88e7164c41b7" providerId="ADAL" clId="{E3362623-D2F6-4B46-B8B7-194A6F80B559}" dt="2019-03-05T19:12:42.096" v="3348" actId="2696"/>
        <pc:sldMkLst>
          <pc:docMk/>
          <pc:sldMk cId="1920173484" sldId="275"/>
        </pc:sldMkLst>
        <pc:spChg chg="mod">
          <ac:chgData name="Jacob Benson" userId="cdf7047b-f2b9-48ae-bf9c-88e7164c41b7" providerId="ADAL" clId="{E3362623-D2F6-4B46-B8B7-194A6F80B559}" dt="2019-03-04T16:54:14.902" v="266" actId="20577"/>
          <ac:spMkLst>
            <pc:docMk/>
            <pc:sldMk cId="1920173484" sldId="275"/>
            <ac:spMk id="2" creationId="{00000000-0000-0000-0000-000000000000}"/>
          </ac:spMkLst>
        </pc:spChg>
      </pc:sldChg>
      <pc:sldChg chg="modSp add modNotesTx">
        <pc:chgData name="Jacob Benson" userId="cdf7047b-f2b9-48ae-bf9c-88e7164c41b7" providerId="ADAL" clId="{E3362623-D2F6-4B46-B8B7-194A6F80B559}" dt="2019-03-13T15:42:20.698" v="12257" actId="20577"/>
        <pc:sldMkLst>
          <pc:docMk/>
          <pc:sldMk cId="1479245205" sldId="276"/>
        </pc:sldMkLst>
        <pc:spChg chg="mod">
          <ac:chgData name="Jacob Benson" userId="cdf7047b-f2b9-48ae-bf9c-88e7164c41b7" providerId="ADAL" clId="{E3362623-D2F6-4B46-B8B7-194A6F80B559}" dt="2019-03-04T16:54:22.959" v="277" actId="20577"/>
          <ac:spMkLst>
            <pc:docMk/>
            <pc:sldMk cId="1479245205" sldId="276"/>
            <ac:spMk id="2" creationId="{00000000-0000-0000-0000-000000000000}"/>
          </ac:spMkLst>
        </pc:spChg>
        <pc:spChg chg="mod">
          <ac:chgData name="Jacob Benson" userId="cdf7047b-f2b9-48ae-bf9c-88e7164c41b7" providerId="ADAL" clId="{E3362623-D2F6-4B46-B8B7-194A6F80B559}" dt="2019-03-13T15:42:18.420" v="12256"/>
          <ac:spMkLst>
            <pc:docMk/>
            <pc:sldMk cId="1479245205" sldId="276"/>
            <ac:spMk id="3" creationId="{00000000-0000-0000-0000-000000000000}"/>
          </ac:spMkLst>
        </pc:spChg>
      </pc:sldChg>
      <pc:sldChg chg="modSp add ord modNotesTx">
        <pc:chgData name="Jacob Benson" userId="cdf7047b-f2b9-48ae-bf9c-88e7164c41b7" providerId="ADAL" clId="{E3362623-D2F6-4B46-B8B7-194A6F80B559}" dt="2019-03-22T16:28:06.394" v="13762" actId="20577"/>
        <pc:sldMkLst>
          <pc:docMk/>
          <pc:sldMk cId="1064517450" sldId="277"/>
        </pc:sldMkLst>
        <pc:spChg chg="mod">
          <ac:chgData name="Jacob Benson" userId="cdf7047b-f2b9-48ae-bf9c-88e7164c41b7" providerId="ADAL" clId="{E3362623-D2F6-4B46-B8B7-194A6F80B559}" dt="2019-03-22T16:25:28.074" v="13547" actId="20577"/>
          <ac:spMkLst>
            <pc:docMk/>
            <pc:sldMk cId="1064517450" sldId="277"/>
            <ac:spMk id="2" creationId="{00000000-0000-0000-0000-000000000000}"/>
          </ac:spMkLst>
        </pc:spChg>
        <pc:spChg chg="mod">
          <ac:chgData name="Jacob Benson" userId="cdf7047b-f2b9-48ae-bf9c-88e7164c41b7" providerId="ADAL" clId="{E3362623-D2F6-4B46-B8B7-194A6F80B559}" dt="2019-03-22T16:28:06.394" v="13762" actId="20577"/>
          <ac:spMkLst>
            <pc:docMk/>
            <pc:sldMk cId="1064517450" sldId="277"/>
            <ac:spMk id="3" creationId="{00000000-0000-0000-0000-000000000000}"/>
          </ac:spMkLst>
        </pc:spChg>
      </pc:sldChg>
      <pc:sldChg chg="modSp add del">
        <pc:chgData name="Jacob Benson" userId="cdf7047b-f2b9-48ae-bf9c-88e7164c41b7" providerId="ADAL" clId="{E3362623-D2F6-4B46-B8B7-194A6F80B559}" dt="2019-03-22T16:26:02.493" v="13557" actId="2696"/>
        <pc:sldMkLst>
          <pc:docMk/>
          <pc:sldMk cId="1873613173" sldId="278"/>
        </pc:sldMkLst>
        <pc:spChg chg="mod">
          <ac:chgData name="Jacob Benson" userId="cdf7047b-f2b9-48ae-bf9c-88e7164c41b7" providerId="ADAL" clId="{E3362623-D2F6-4B46-B8B7-194A6F80B559}" dt="2019-03-04T16:54:40.402" v="299" actId="20577"/>
          <ac:spMkLst>
            <pc:docMk/>
            <pc:sldMk cId="1873613173" sldId="278"/>
            <ac:spMk id="2" creationId="{00000000-0000-0000-0000-000000000000}"/>
          </ac:spMkLst>
        </pc:spChg>
        <pc:spChg chg="mod">
          <ac:chgData name="Jacob Benson" userId="cdf7047b-f2b9-48ae-bf9c-88e7164c41b7" providerId="ADAL" clId="{E3362623-D2F6-4B46-B8B7-194A6F80B559}" dt="2019-03-22T16:25:35.335" v="13548"/>
          <ac:spMkLst>
            <pc:docMk/>
            <pc:sldMk cId="1873613173" sldId="278"/>
            <ac:spMk id="3" creationId="{00000000-0000-0000-0000-000000000000}"/>
          </ac:spMkLst>
        </pc:spChg>
      </pc:sldChg>
      <pc:sldChg chg="modSp add modNotesTx">
        <pc:chgData name="Jacob Benson" userId="cdf7047b-f2b9-48ae-bf9c-88e7164c41b7" providerId="ADAL" clId="{E3362623-D2F6-4B46-B8B7-194A6F80B559}" dt="2019-03-13T15:51:24.806" v="13069" actId="20577"/>
        <pc:sldMkLst>
          <pc:docMk/>
          <pc:sldMk cId="580471999" sldId="279"/>
        </pc:sldMkLst>
        <pc:spChg chg="mod">
          <ac:chgData name="Jacob Benson" userId="cdf7047b-f2b9-48ae-bf9c-88e7164c41b7" providerId="ADAL" clId="{E3362623-D2F6-4B46-B8B7-194A6F80B559}" dt="2019-03-05T19:55:56.176" v="5399" actId="20577"/>
          <ac:spMkLst>
            <pc:docMk/>
            <pc:sldMk cId="580471999" sldId="279"/>
            <ac:spMk id="2" creationId="{00000000-0000-0000-0000-000000000000}"/>
          </ac:spMkLst>
        </pc:spChg>
        <pc:spChg chg="mod">
          <ac:chgData name="Jacob Benson" userId="cdf7047b-f2b9-48ae-bf9c-88e7164c41b7" providerId="ADAL" clId="{E3362623-D2F6-4B46-B8B7-194A6F80B559}" dt="2019-03-13T15:51:24.806" v="13069" actId="20577"/>
          <ac:spMkLst>
            <pc:docMk/>
            <pc:sldMk cId="580471999" sldId="279"/>
            <ac:spMk id="3" creationId="{00000000-0000-0000-0000-000000000000}"/>
          </ac:spMkLst>
        </pc:spChg>
      </pc:sldChg>
      <pc:sldChg chg="modSp add modNotesTx">
        <pc:chgData name="Jacob Benson" userId="cdf7047b-f2b9-48ae-bf9c-88e7164c41b7" providerId="ADAL" clId="{E3362623-D2F6-4B46-B8B7-194A6F80B559}" dt="2019-03-13T16:23:21.799" v="13499" actId="20577"/>
        <pc:sldMkLst>
          <pc:docMk/>
          <pc:sldMk cId="3239753971" sldId="280"/>
        </pc:sldMkLst>
        <pc:spChg chg="mod">
          <ac:chgData name="Jacob Benson" userId="cdf7047b-f2b9-48ae-bf9c-88e7164c41b7" providerId="ADAL" clId="{E3362623-D2F6-4B46-B8B7-194A6F80B559}" dt="2019-03-04T16:54:54.269" v="321" actId="20577"/>
          <ac:spMkLst>
            <pc:docMk/>
            <pc:sldMk cId="3239753971" sldId="280"/>
            <ac:spMk id="2" creationId="{00000000-0000-0000-0000-000000000000}"/>
          </ac:spMkLst>
        </pc:spChg>
        <pc:spChg chg="mod">
          <ac:chgData name="Jacob Benson" userId="cdf7047b-f2b9-48ae-bf9c-88e7164c41b7" providerId="ADAL" clId="{E3362623-D2F6-4B46-B8B7-194A6F80B559}" dt="2019-03-13T16:23:21.799" v="13499" actId="20577"/>
          <ac:spMkLst>
            <pc:docMk/>
            <pc:sldMk cId="3239753971" sldId="280"/>
            <ac:spMk id="3" creationId="{00000000-0000-0000-0000-000000000000}"/>
          </ac:spMkLst>
        </pc:spChg>
      </pc:sldChg>
      <pc:sldChg chg="modSp add ord modNotesTx">
        <pc:chgData name="Jacob Benson" userId="cdf7047b-f2b9-48ae-bf9c-88e7164c41b7" providerId="ADAL" clId="{E3362623-D2F6-4B46-B8B7-194A6F80B559}" dt="2019-03-13T15:58:12.413" v="13280" actId="20577"/>
        <pc:sldMkLst>
          <pc:docMk/>
          <pc:sldMk cId="2593885962" sldId="281"/>
        </pc:sldMkLst>
        <pc:spChg chg="mod">
          <ac:chgData name="Jacob Benson" userId="cdf7047b-f2b9-48ae-bf9c-88e7164c41b7" providerId="ADAL" clId="{E3362623-D2F6-4B46-B8B7-194A6F80B559}" dt="2019-03-04T16:55:07.036" v="334" actId="20577"/>
          <ac:spMkLst>
            <pc:docMk/>
            <pc:sldMk cId="2593885962" sldId="281"/>
            <ac:spMk id="2" creationId="{00000000-0000-0000-0000-000000000000}"/>
          </ac:spMkLst>
        </pc:spChg>
        <pc:spChg chg="mod">
          <ac:chgData name="Jacob Benson" userId="cdf7047b-f2b9-48ae-bf9c-88e7164c41b7" providerId="ADAL" clId="{E3362623-D2F6-4B46-B8B7-194A6F80B559}" dt="2019-03-05T20:43:57.399" v="7951" actId="20577"/>
          <ac:spMkLst>
            <pc:docMk/>
            <pc:sldMk cId="2593885962" sldId="281"/>
            <ac:spMk id="3" creationId="{00000000-0000-0000-0000-000000000000}"/>
          </ac:spMkLst>
        </pc:spChg>
      </pc:sldChg>
      <pc:sldChg chg="addSp delSp modSp add modNotesTx">
        <pc:chgData name="Jacob Benson" userId="cdf7047b-f2b9-48ae-bf9c-88e7164c41b7" providerId="ADAL" clId="{E3362623-D2F6-4B46-B8B7-194A6F80B559}" dt="2019-03-13T15:17:03.693" v="10807" actId="20577"/>
        <pc:sldMkLst>
          <pc:docMk/>
          <pc:sldMk cId="440855553" sldId="282"/>
        </pc:sldMkLst>
        <pc:spChg chg="mod">
          <ac:chgData name="Jacob Benson" userId="cdf7047b-f2b9-48ae-bf9c-88e7164c41b7" providerId="ADAL" clId="{E3362623-D2F6-4B46-B8B7-194A6F80B559}" dt="2019-03-13T15:17:03.693" v="10807" actId="20577"/>
          <ac:spMkLst>
            <pc:docMk/>
            <pc:sldMk cId="440855553" sldId="282"/>
            <ac:spMk id="2" creationId="{00000000-0000-0000-0000-000000000000}"/>
          </ac:spMkLst>
        </pc:spChg>
        <pc:spChg chg="add del">
          <ac:chgData name="Jacob Benson" userId="cdf7047b-f2b9-48ae-bf9c-88e7164c41b7" providerId="ADAL" clId="{E3362623-D2F6-4B46-B8B7-194A6F80B559}" dt="2019-03-04T17:07:01.115" v="675" actId="478"/>
          <ac:spMkLst>
            <pc:docMk/>
            <pc:sldMk cId="440855553" sldId="282"/>
            <ac:spMk id="4" creationId="{DC72FC42-5D30-4F82-9999-89CA93125E6C}"/>
          </ac:spMkLst>
        </pc:spChg>
        <pc:spChg chg="add del mod">
          <ac:chgData name="Jacob Benson" userId="cdf7047b-f2b9-48ae-bf9c-88e7164c41b7" providerId="ADAL" clId="{E3362623-D2F6-4B46-B8B7-194A6F80B559}" dt="2019-03-04T17:07:01.115" v="675" actId="478"/>
          <ac:spMkLst>
            <pc:docMk/>
            <pc:sldMk cId="440855553" sldId="282"/>
            <ac:spMk id="6" creationId="{D2BFDAB0-33D1-404F-B88A-D998F563607F}"/>
          </ac:spMkLst>
        </pc:spChg>
        <pc:spChg chg="del mod">
          <ac:chgData name="Jacob Benson" userId="cdf7047b-f2b9-48ae-bf9c-88e7164c41b7" providerId="ADAL" clId="{E3362623-D2F6-4B46-B8B7-194A6F80B559}" dt="2019-03-04T17:06:45.486" v="670"/>
          <ac:spMkLst>
            <pc:docMk/>
            <pc:sldMk cId="440855553" sldId="282"/>
            <ac:spMk id="13" creationId="{3452BCE3-1EE9-4B0B-B331-CA267F46E1C4}"/>
          </ac:spMkLst>
        </pc:spChg>
        <pc:picChg chg="add del mod">
          <ac:chgData name="Jacob Benson" userId="cdf7047b-f2b9-48ae-bf9c-88e7164c41b7" providerId="ADAL" clId="{E3362623-D2F6-4B46-B8B7-194A6F80B559}" dt="2019-03-04T17:07:38.280" v="687" actId="1076"/>
          <ac:picMkLst>
            <pc:docMk/>
            <pc:sldMk cId="440855553" sldId="282"/>
            <ac:picMk id="3" creationId="{8FD4A48F-A484-4648-B977-2072D7652B1C}"/>
          </ac:picMkLst>
        </pc:picChg>
        <pc:picChg chg="add mod">
          <ac:chgData name="Jacob Benson" userId="cdf7047b-f2b9-48ae-bf9c-88e7164c41b7" providerId="ADAL" clId="{E3362623-D2F6-4B46-B8B7-194A6F80B559}" dt="2019-03-04T17:07:33.060" v="685" actId="14100"/>
          <ac:picMkLst>
            <pc:docMk/>
            <pc:sldMk cId="440855553" sldId="282"/>
            <ac:picMk id="7" creationId="{302B045C-5BF6-4BE2-8E82-3E792827242D}"/>
          </ac:picMkLst>
        </pc:picChg>
        <pc:picChg chg="add mod">
          <ac:chgData name="Jacob Benson" userId="cdf7047b-f2b9-48ae-bf9c-88e7164c41b7" providerId="ADAL" clId="{E3362623-D2F6-4B46-B8B7-194A6F80B559}" dt="2019-03-04T17:07:39.670" v="688" actId="1076"/>
          <ac:picMkLst>
            <pc:docMk/>
            <pc:sldMk cId="440855553" sldId="282"/>
            <ac:picMk id="8" creationId="{432C8C36-34DF-453B-9F85-4E94D6F45419}"/>
          </ac:picMkLst>
        </pc:picChg>
      </pc:sldChg>
      <pc:sldChg chg="addSp delSp modSp add modNotesTx">
        <pc:chgData name="Jacob Benson" userId="cdf7047b-f2b9-48ae-bf9c-88e7164c41b7" providerId="ADAL" clId="{E3362623-D2F6-4B46-B8B7-194A6F80B559}" dt="2019-03-13T15:18:37.283" v="11006" actId="20577"/>
        <pc:sldMkLst>
          <pc:docMk/>
          <pc:sldMk cId="1361146930" sldId="283"/>
        </pc:sldMkLst>
        <pc:spChg chg="mod">
          <ac:chgData name="Jacob Benson" userId="cdf7047b-f2b9-48ae-bf9c-88e7164c41b7" providerId="ADAL" clId="{E3362623-D2F6-4B46-B8B7-194A6F80B559}" dt="2019-03-13T15:17:11.085" v="10822" actId="20577"/>
          <ac:spMkLst>
            <pc:docMk/>
            <pc:sldMk cId="1361146930" sldId="283"/>
            <ac:spMk id="2" creationId="{00000000-0000-0000-0000-000000000000}"/>
          </ac:spMkLst>
        </pc:spChg>
        <pc:spChg chg="add del mod">
          <ac:chgData name="Jacob Benson" userId="cdf7047b-f2b9-48ae-bf9c-88e7164c41b7" providerId="ADAL" clId="{E3362623-D2F6-4B46-B8B7-194A6F80B559}" dt="2019-03-04T17:10:47.873" v="691"/>
          <ac:spMkLst>
            <pc:docMk/>
            <pc:sldMk cId="1361146930" sldId="283"/>
            <ac:spMk id="6" creationId="{89BF6A4F-6A54-4854-9D67-51CAFE8D9D2F}"/>
          </ac:spMkLst>
        </pc:spChg>
        <pc:picChg chg="del">
          <ac:chgData name="Jacob Benson" userId="cdf7047b-f2b9-48ae-bf9c-88e7164c41b7" providerId="ADAL" clId="{E3362623-D2F6-4B46-B8B7-194A6F80B559}" dt="2019-03-04T17:10:32.799" v="690" actId="478"/>
          <ac:picMkLst>
            <pc:docMk/>
            <pc:sldMk cId="1361146930" sldId="283"/>
            <ac:picMk id="3" creationId="{8FD4A48F-A484-4648-B977-2072D7652B1C}"/>
          </ac:picMkLst>
        </pc:picChg>
        <pc:picChg chg="del">
          <ac:chgData name="Jacob Benson" userId="cdf7047b-f2b9-48ae-bf9c-88e7164c41b7" providerId="ADAL" clId="{E3362623-D2F6-4B46-B8B7-194A6F80B559}" dt="2019-03-04T17:10:51.360" v="693" actId="478"/>
          <ac:picMkLst>
            <pc:docMk/>
            <pc:sldMk cId="1361146930" sldId="283"/>
            <ac:picMk id="7" creationId="{302B045C-5BF6-4BE2-8E82-3E792827242D}"/>
          </ac:picMkLst>
        </pc:picChg>
        <pc:picChg chg="del">
          <ac:chgData name="Jacob Benson" userId="cdf7047b-f2b9-48ae-bf9c-88e7164c41b7" providerId="ADAL" clId="{E3362623-D2F6-4B46-B8B7-194A6F80B559}" dt="2019-03-04T17:10:52.469" v="694" actId="478"/>
          <ac:picMkLst>
            <pc:docMk/>
            <pc:sldMk cId="1361146930" sldId="283"/>
            <ac:picMk id="8" creationId="{432C8C36-34DF-453B-9F85-4E94D6F45419}"/>
          </ac:picMkLst>
        </pc:picChg>
        <pc:picChg chg="add mod">
          <ac:chgData name="Jacob Benson" userId="cdf7047b-f2b9-48ae-bf9c-88e7164c41b7" providerId="ADAL" clId="{E3362623-D2F6-4B46-B8B7-194A6F80B559}" dt="2019-03-04T17:10:55.577" v="695" actId="1076"/>
          <ac:picMkLst>
            <pc:docMk/>
            <pc:sldMk cId="1361146930" sldId="283"/>
            <ac:picMk id="9" creationId="{244F93DE-5A9F-449D-BF70-0D600E00604E}"/>
          </ac:picMkLst>
        </pc:picChg>
      </pc:sldChg>
      <pc:sldChg chg="addSp delSp modSp add ord modAnim">
        <pc:chgData name="Jacob Benson" userId="cdf7047b-f2b9-48ae-bf9c-88e7164c41b7" providerId="ADAL" clId="{E3362623-D2F6-4B46-B8B7-194A6F80B559}" dt="2019-03-04T17:16:55.678" v="985" actId="20577"/>
        <pc:sldMkLst>
          <pc:docMk/>
          <pc:sldMk cId="3489877315" sldId="284"/>
        </pc:sldMkLst>
        <pc:spChg chg="mod">
          <ac:chgData name="Jacob Benson" userId="cdf7047b-f2b9-48ae-bf9c-88e7164c41b7" providerId="ADAL" clId="{E3362623-D2F6-4B46-B8B7-194A6F80B559}" dt="2019-03-04T17:15:59.814" v="972" actId="20577"/>
          <ac:spMkLst>
            <pc:docMk/>
            <pc:sldMk cId="3489877315" sldId="284"/>
            <ac:spMk id="2" creationId="{00000000-0000-0000-0000-000000000000}"/>
          </ac:spMkLst>
        </pc:spChg>
        <pc:spChg chg="add mod">
          <ac:chgData name="Jacob Benson" userId="cdf7047b-f2b9-48ae-bf9c-88e7164c41b7" providerId="ADAL" clId="{E3362623-D2F6-4B46-B8B7-194A6F80B559}" dt="2019-03-04T17:16:40.681" v="978" actId="14100"/>
          <ac:spMkLst>
            <pc:docMk/>
            <pc:sldMk cId="3489877315" sldId="284"/>
            <ac:spMk id="5" creationId="{BBF9C3E6-C3C3-4F03-B223-82EB1553B74E}"/>
          </ac:spMkLst>
        </pc:spChg>
        <pc:spChg chg="mod">
          <ac:chgData name="Jacob Benson" userId="cdf7047b-f2b9-48ae-bf9c-88e7164c41b7" providerId="ADAL" clId="{E3362623-D2F6-4B46-B8B7-194A6F80B559}" dt="2019-03-04T17:16:55.678" v="985" actId="20577"/>
          <ac:spMkLst>
            <pc:docMk/>
            <pc:sldMk cId="3489877315" sldId="284"/>
            <ac:spMk id="13" creationId="{3452BCE3-1EE9-4B0B-B331-CA267F46E1C4}"/>
          </ac:spMkLst>
        </pc:spChg>
        <pc:picChg chg="del">
          <ac:chgData name="Jacob Benson" userId="cdf7047b-f2b9-48ae-bf9c-88e7164c41b7" providerId="ADAL" clId="{E3362623-D2F6-4B46-B8B7-194A6F80B559}" dt="2019-03-04T17:16:11.797" v="973" actId="478"/>
          <ac:picMkLst>
            <pc:docMk/>
            <pc:sldMk cId="3489877315" sldId="284"/>
            <ac:picMk id="14" creationId="{84E9A9D9-3E0D-4057-AC57-D0B1530D8BE4}"/>
          </ac:picMkLst>
        </pc:picChg>
      </pc:sldChg>
      <pc:sldChg chg="addSp delSp modSp add modNotesTx">
        <pc:chgData name="Jacob Benson" userId="cdf7047b-f2b9-48ae-bf9c-88e7164c41b7" providerId="ADAL" clId="{E3362623-D2F6-4B46-B8B7-194A6F80B559}" dt="2019-03-13T15:14:16.285" v="10790" actId="20577"/>
        <pc:sldMkLst>
          <pc:docMk/>
          <pc:sldMk cId="2424132125" sldId="285"/>
        </pc:sldMkLst>
        <pc:spChg chg="del mod">
          <ac:chgData name="Jacob Benson" userId="cdf7047b-f2b9-48ae-bf9c-88e7164c41b7" providerId="ADAL" clId="{E3362623-D2F6-4B46-B8B7-194A6F80B559}" dt="2019-03-04T17:27:57.584" v="1719" actId="478"/>
          <ac:spMkLst>
            <pc:docMk/>
            <pc:sldMk cId="2424132125" sldId="285"/>
            <ac:spMk id="2" creationId="{00000000-0000-0000-0000-000000000000}"/>
          </ac:spMkLst>
        </pc:spChg>
        <pc:spChg chg="add del mod">
          <ac:chgData name="Jacob Benson" userId="cdf7047b-f2b9-48ae-bf9c-88e7164c41b7" providerId="ADAL" clId="{E3362623-D2F6-4B46-B8B7-194A6F80B559}" dt="2019-03-04T17:27:56.068" v="1718" actId="478"/>
          <ac:spMkLst>
            <pc:docMk/>
            <pc:sldMk cId="2424132125" sldId="285"/>
            <ac:spMk id="4" creationId="{687D648C-0274-460E-A4B4-E2B49B8B1235}"/>
          </ac:spMkLst>
        </pc:spChg>
        <pc:spChg chg="mod">
          <ac:chgData name="Jacob Benson" userId="cdf7047b-f2b9-48ae-bf9c-88e7164c41b7" providerId="ADAL" clId="{E3362623-D2F6-4B46-B8B7-194A6F80B559}" dt="2019-03-04T17:29:03.586" v="1767" actId="20577"/>
          <ac:spMkLst>
            <pc:docMk/>
            <pc:sldMk cId="2424132125" sldId="285"/>
            <ac:spMk id="5" creationId="{BBF9C3E6-C3C3-4F03-B223-82EB1553B74E}"/>
          </ac:spMkLst>
        </pc:spChg>
        <pc:spChg chg="add del mod">
          <ac:chgData name="Jacob Benson" userId="cdf7047b-f2b9-48ae-bf9c-88e7164c41b7" providerId="ADAL" clId="{E3362623-D2F6-4B46-B8B7-194A6F80B559}" dt="2019-03-04T17:28:03.295" v="1720" actId="478"/>
          <ac:spMkLst>
            <pc:docMk/>
            <pc:sldMk cId="2424132125" sldId="285"/>
            <ac:spMk id="7" creationId="{D35B2BED-1FA4-41CF-8C73-DDE4AEF752CD}"/>
          </ac:spMkLst>
        </pc:spChg>
        <pc:spChg chg="del">
          <ac:chgData name="Jacob Benson" userId="cdf7047b-f2b9-48ae-bf9c-88e7164c41b7" providerId="ADAL" clId="{E3362623-D2F6-4B46-B8B7-194A6F80B559}" dt="2019-03-04T17:27:54.756" v="1717" actId="478"/>
          <ac:spMkLst>
            <pc:docMk/>
            <pc:sldMk cId="2424132125" sldId="285"/>
            <ac:spMk id="13" creationId="{3452BCE3-1EE9-4B0B-B331-CA267F46E1C4}"/>
          </ac:spMkLst>
        </pc:spChg>
        <pc:picChg chg="add mod">
          <ac:chgData name="Jacob Benson" userId="cdf7047b-f2b9-48ae-bf9c-88e7164c41b7" providerId="ADAL" clId="{E3362623-D2F6-4B46-B8B7-194A6F80B559}" dt="2019-03-04T17:29:10.319" v="1768" actId="1076"/>
          <ac:picMkLst>
            <pc:docMk/>
            <pc:sldMk cId="2424132125" sldId="285"/>
            <ac:picMk id="8" creationId="{E3DFC5A0-9F37-489B-A1BC-63B68CD4620E}"/>
          </ac:picMkLst>
        </pc:picChg>
      </pc:sldChg>
      <pc:sldChg chg="addSp delSp modSp add del">
        <pc:chgData name="Jacob Benson" userId="cdf7047b-f2b9-48ae-bf9c-88e7164c41b7" providerId="ADAL" clId="{E3362623-D2F6-4B46-B8B7-194A6F80B559}" dt="2019-03-04T17:49:40.282" v="2113" actId="2696"/>
        <pc:sldMkLst>
          <pc:docMk/>
          <pc:sldMk cId="478247444" sldId="286"/>
        </pc:sldMkLst>
        <pc:spChg chg="mod">
          <ac:chgData name="Jacob Benson" userId="cdf7047b-f2b9-48ae-bf9c-88e7164c41b7" providerId="ADAL" clId="{E3362623-D2F6-4B46-B8B7-194A6F80B559}" dt="2019-03-04T17:38:45.354" v="1776" actId="20577"/>
          <ac:spMkLst>
            <pc:docMk/>
            <pc:sldMk cId="478247444" sldId="286"/>
            <ac:spMk id="5" creationId="{BBF9C3E6-C3C3-4F03-B223-82EB1553B74E}"/>
          </ac:spMkLst>
        </pc:spChg>
        <pc:picChg chg="add mod">
          <ac:chgData name="Jacob Benson" userId="cdf7047b-f2b9-48ae-bf9c-88e7164c41b7" providerId="ADAL" clId="{E3362623-D2F6-4B46-B8B7-194A6F80B559}" dt="2019-03-04T17:39:23.761" v="1781" actId="1076"/>
          <ac:picMkLst>
            <pc:docMk/>
            <pc:sldMk cId="478247444" sldId="286"/>
            <ac:picMk id="2" creationId="{22E357EC-76BF-4987-9ED2-97B6298CAAED}"/>
          </ac:picMkLst>
        </pc:picChg>
        <pc:picChg chg="del">
          <ac:chgData name="Jacob Benson" userId="cdf7047b-f2b9-48ae-bf9c-88e7164c41b7" providerId="ADAL" clId="{E3362623-D2F6-4B46-B8B7-194A6F80B559}" dt="2019-03-04T17:38:36.718" v="1770" actId="478"/>
          <ac:picMkLst>
            <pc:docMk/>
            <pc:sldMk cId="478247444" sldId="286"/>
            <ac:picMk id="8" creationId="{E3DFC5A0-9F37-489B-A1BC-63B68CD4620E}"/>
          </ac:picMkLst>
        </pc:picChg>
      </pc:sldChg>
      <pc:sldChg chg="addSp delSp modSp add ord modNotesTx">
        <pc:chgData name="Jacob Benson" userId="cdf7047b-f2b9-48ae-bf9c-88e7164c41b7" providerId="ADAL" clId="{E3362623-D2F6-4B46-B8B7-194A6F80B559}" dt="2019-03-13T14:56:45.636" v="9231" actId="20577"/>
        <pc:sldMkLst>
          <pc:docMk/>
          <pc:sldMk cId="2833279441" sldId="287"/>
        </pc:sldMkLst>
        <pc:picChg chg="del">
          <ac:chgData name="Jacob Benson" userId="cdf7047b-f2b9-48ae-bf9c-88e7164c41b7" providerId="ADAL" clId="{E3362623-D2F6-4B46-B8B7-194A6F80B559}" dt="2019-03-04T17:39:48.768" v="1783" actId="478"/>
          <ac:picMkLst>
            <pc:docMk/>
            <pc:sldMk cId="2833279441" sldId="287"/>
            <ac:picMk id="2" creationId="{22E357EC-76BF-4987-9ED2-97B6298CAAED}"/>
          </ac:picMkLst>
        </pc:picChg>
        <pc:picChg chg="add mod">
          <ac:chgData name="Jacob Benson" userId="cdf7047b-f2b9-48ae-bf9c-88e7164c41b7" providerId="ADAL" clId="{E3362623-D2F6-4B46-B8B7-194A6F80B559}" dt="2019-03-04T17:39:59.527" v="1787" actId="1076"/>
          <ac:picMkLst>
            <pc:docMk/>
            <pc:sldMk cId="2833279441" sldId="287"/>
            <ac:picMk id="3" creationId="{A2841087-C531-4483-A899-E5524DDF52C6}"/>
          </ac:picMkLst>
        </pc:picChg>
      </pc:sldChg>
      <pc:sldChg chg="modSp add modNotesTx">
        <pc:chgData name="Jacob Benson" userId="cdf7047b-f2b9-48ae-bf9c-88e7164c41b7" providerId="ADAL" clId="{E3362623-D2F6-4B46-B8B7-194A6F80B559}" dt="2019-03-13T15:26:37.108" v="11261" actId="20577"/>
        <pc:sldMkLst>
          <pc:docMk/>
          <pc:sldMk cId="1954701068" sldId="288"/>
        </pc:sldMkLst>
        <pc:spChg chg="mod">
          <ac:chgData name="Jacob Benson" userId="cdf7047b-f2b9-48ae-bf9c-88e7164c41b7" providerId="ADAL" clId="{E3362623-D2F6-4B46-B8B7-194A6F80B559}" dt="2019-03-04T17:44:39.932" v="2032" actId="20577"/>
          <ac:spMkLst>
            <pc:docMk/>
            <pc:sldMk cId="1954701068" sldId="288"/>
            <ac:spMk id="2" creationId="{00000000-0000-0000-0000-000000000000}"/>
          </ac:spMkLst>
        </pc:spChg>
        <pc:spChg chg="mod">
          <ac:chgData name="Jacob Benson" userId="cdf7047b-f2b9-48ae-bf9c-88e7164c41b7" providerId="ADAL" clId="{E3362623-D2F6-4B46-B8B7-194A6F80B559}" dt="2019-03-13T15:26:18.734" v="11162" actId="5793"/>
          <ac:spMkLst>
            <pc:docMk/>
            <pc:sldMk cId="1954701068" sldId="288"/>
            <ac:spMk id="13" creationId="{3452BCE3-1EE9-4B0B-B331-CA267F46E1C4}"/>
          </ac:spMkLst>
        </pc:spChg>
      </pc:sldChg>
      <pc:sldChg chg="modSp add ord modTransition modNotesTx">
        <pc:chgData name="Jacob Benson" userId="cdf7047b-f2b9-48ae-bf9c-88e7164c41b7" providerId="ADAL" clId="{E3362623-D2F6-4B46-B8B7-194A6F80B559}" dt="2019-03-04T17:54:38.544" v="2237" actId="20577"/>
        <pc:sldMkLst>
          <pc:docMk/>
          <pc:sldMk cId="2638838530" sldId="289"/>
        </pc:sldMkLst>
        <pc:spChg chg="mod">
          <ac:chgData name="Jacob Benson" userId="cdf7047b-f2b9-48ae-bf9c-88e7164c41b7" providerId="ADAL" clId="{E3362623-D2F6-4B46-B8B7-194A6F80B559}" dt="2019-03-04T17:49:16.407" v="2112" actId="20577"/>
          <ac:spMkLst>
            <pc:docMk/>
            <pc:sldMk cId="2638838530" sldId="289"/>
            <ac:spMk id="2" creationId="{00000000-0000-0000-0000-000000000000}"/>
          </ac:spMkLst>
        </pc:spChg>
      </pc:sldChg>
      <pc:sldChg chg="addSp delSp modSp add modNotesTx">
        <pc:chgData name="Jacob Benson" userId="cdf7047b-f2b9-48ae-bf9c-88e7164c41b7" providerId="ADAL" clId="{E3362623-D2F6-4B46-B8B7-194A6F80B559}" dt="2019-03-13T15:00:26.487" v="9908" actId="20577"/>
        <pc:sldMkLst>
          <pc:docMk/>
          <pc:sldMk cId="4018139250" sldId="290"/>
        </pc:sldMkLst>
        <pc:spChg chg="mod">
          <ac:chgData name="Jacob Benson" userId="cdf7047b-f2b9-48ae-bf9c-88e7164c41b7" providerId="ADAL" clId="{E3362623-D2F6-4B46-B8B7-194A6F80B559}" dt="2019-03-04T17:50:47.030" v="2127" actId="20577"/>
          <ac:spMkLst>
            <pc:docMk/>
            <pc:sldMk cId="4018139250" sldId="290"/>
            <ac:spMk id="5" creationId="{BBF9C3E6-C3C3-4F03-B223-82EB1553B74E}"/>
          </ac:spMkLst>
        </pc:spChg>
        <pc:picChg chg="add mod">
          <ac:chgData name="Jacob Benson" userId="cdf7047b-f2b9-48ae-bf9c-88e7164c41b7" providerId="ADAL" clId="{E3362623-D2F6-4B46-B8B7-194A6F80B559}" dt="2019-03-04T17:50:36.548" v="2119" actId="1076"/>
          <ac:picMkLst>
            <pc:docMk/>
            <pc:sldMk cId="4018139250" sldId="290"/>
            <ac:picMk id="2" creationId="{F7D9D7A3-A411-403A-ACF0-297D28BF2FAA}"/>
          </ac:picMkLst>
        </pc:picChg>
        <pc:picChg chg="del">
          <ac:chgData name="Jacob Benson" userId="cdf7047b-f2b9-48ae-bf9c-88e7164c41b7" providerId="ADAL" clId="{E3362623-D2F6-4B46-B8B7-194A6F80B559}" dt="2019-03-04T17:50:28.923" v="2116" actId="478"/>
          <ac:picMkLst>
            <pc:docMk/>
            <pc:sldMk cId="4018139250" sldId="290"/>
            <ac:picMk id="3" creationId="{A2841087-C531-4483-A899-E5524DDF52C6}"/>
          </ac:picMkLst>
        </pc:picChg>
      </pc:sldChg>
      <pc:sldChg chg="addSp delSp modSp add modNotesTx">
        <pc:chgData name="Jacob Benson" userId="cdf7047b-f2b9-48ae-bf9c-88e7164c41b7" providerId="ADAL" clId="{E3362623-D2F6-4B46-B8B7-194A6F80B559}" dt="2019-03-13T15:08:24.376" v="10297" actId="20577"/>
        <pc:sldMkLst>
          <pc:docMk/>
          <pc:sldMk cId="1284041362" sldId="291"/>
        </pc:sldMkLst>
        <pc:picChg chg="del">
          <ac:chgData name="Jacob Benson" userId="cdf7047b-f2b9-48ae-bf9c-88e7164c41b7" providerId="ADAL" clId="{E3362623-D2F6-4B46-B8B7-194A6F80B559}" dt="2019-03-04T17:51:02.923" v="2129" actId="478"/>
          <ac:picMkLst>
            <pc:docMk/>
            <pc:sldMk cId="1284041362" sldId="291"/>
            <ac:picMk id="2" creationId="{F7D9D7A3-A411-403A-ACF0-297D28BF2FAA}"/>
          </ac:picMkLst>
        </pc:picChg>
        <pc:picChg chg="add mod">
          <ac:chgData name="Jacob Benson" userId="cdf7047b-f2b9-48ae-bf9c-88e7164c41b7" providerId="ADAL" clId="{E3362623-D2F6-4B46-B8B7-194A6F80B559}" dt="2019-03-04T17:51:14.437" v="2133" actId="14100"/>
          <ac:picMkLst>
            <pc:docMk/>
            <pc:sldMk cId="1284041362" sldId="291"/>
            <ac:picMk id="3" creationId="{1B022211-9EE3-49D7-AFBA-12460C7E1624}"/>
          </ac:picMkLst>
        </pc:picChg>
      </pc:sldChg>
      <pc:sldChg chg="addSp delSp modSp add modNotesTx">
        <pc:chgData name="Jacob Benson" userId="cdf7047b-f2b9-48ae-bf9c-88e7164c41b7" providerId="ADAL" clId="{E3362623-D2F6-4B46-B8B7-194A6F80B559}" dt="2019-03-13T15:09:25.978" v="10509" actId="20577"/>
        <pc:sldMkLst>
          <pc:docMk/>
          <pc:sldMk cId="1637013066" sldId="292"/>
        </pc:sldMkLst>
        <pc:picChg chg="add mod">
          <ac:chgData name="Jacob Benson" userId="cdf7047b-f2b9-48ae-bf9c-88e7164c41b7" providerId="ADAL" clId="{E3362623-D2F6-4B46-B8B7-194A6F80B559}" dt="2019-03-04T17:51:48.547" v="2139" actId="1076"/>
          <ac:picMkLst>
            <pc:docMk/>
            <pc:sldMk cId="1637013066" sldId="292"/>
            <ac:picMk id="2" creationId="{A5598B4E-9027-4A10-AC85-CDA788E8938A}"/>
          </ac:picMkLst>
        </pc:picChg>
        <pc:picChg chg="del">
          <ac:chgData name="Jacob Benson" userId="cdf7047b-f2b9-48ae-bf9c-88e7164c41b7" providerId="ADAL" clId="{E3362623-D2F6-4B46-B8B7-194A6F80B559}" dt="2019-03-04T17:51:39.249" v="2135" actId="478"/>
          <ac:picMkLst>
            <pc:docMk/>
            <pc:sldMk cId="1637013066" sldId="292"/>
            <ac:picMk id="3" creationId="{1B022211-9EE3-49D7-AFBA-12460C7E1624}"/>
          </ac:picMkLst>
        </pc:picChg>
      </pc:sldChg>
      <pc:sldChg chg="addSp delSp modSp add modNotesTx">
        <pc:chgData name="Jacob Benson" userId="cdf7047b-f2b9-48ae-bf9c-88e7164c41b7" providerId="ADAL" clId="{E3362623-D2F6-4B46-B8B7-194A6F80B559}" dt="2019-03-13T15:11:17.767" v="10546" actId="20577"/>
        <pc:sldMkLst>
          <pc:docMk/>
          <pc:sldMk cId="2900887705" sldId="293"/>
        </pc:sldMkLst>
        <pc:picChg chg="del">
          <ac:chgData name="Jacob Benson" userId="cdf7047b-f2b9-48ae-bf9c-88e7164c41b7" providerId="ADAL" clId="{E3362623-D2F6-4B46-B8B7-194A6F80B559}" dt="2019-03-04T17:52:00.599" v="2141" actId="478"/>
          <ac:picMkLst>
            <pc:docMk/>
            <pc:sldMk cId="2900887705" sldId="293"/>
            <ac:picMk id="2" creationId="{A5598B4E-9027-4A10-AC85-CDA788E8938A}"/>
          </ac:picMkLst>
        </pc:picChg>
        <pc:picChg chg="add mod">
          <ac:chgData name="Jacob Benson" userId="cdf7047b-f2b9-48ae-bf9c-88e7164c41b7" providerId="ADAL" clId="{E3362623-D2F6-4B46-B8B7-194A6F80B559}" dt="2019-03-04T17:52:09.150" v="2145" actId="1076"/>
          <ac:picMkLst>
            <pc:docMk/>
            <pc:sldMk cId="2900887705" sldId="293"/>
            <ac:picMk id="3" creationId="{778F0300-D298-4562-8F23-05FBD0914A40}"/>
          </ac:picMkLst>
        </pc:picChg>
      </pc:sldChg>
      <pc:sldChg chg="modSp add ord">
        <pc:chgData name="Jacob Benson" userId="cdf7047b-f2b9-48ae-bf9c-88e7164c41b7" providerId="ADAL" clId="{E3362623-D2F6-4B46-B8B7-194A6F80B559}" dt="2019-03-05T19:12:35.055" v="3347" actId="20577"/>
        <pc:sldMkLst>
          <pc:docMk/>
          <pc:sldMk cId="1369749602" sldId="294"/>
        </pc:sldMkLst>
        <pc:spChg chg="mod">
          <ac:chgData name="Jacob Benson" userId="cdf7047b-f2b9-48ae-bf9c-88e7164c41b7" providerId="ADAL" clId="{E3362623-D2F6-4B46-B8B7-194A6F80B559}" dt="2019-03-05T19:12:35.055" v="3347" actId="20577"/>
          <ac:spMkLst>
            <pc:docMk/>
            <pc:sldMk cId="1369749602" sldId="294"/>
            <ac:spMk id="2" creationId="{00000000-0000-0000-0000-000000000000}"/>
          </ac:spMkLst>
        </pc:spChg>
      </pc:sldChg>
      <pc:sldChg chg="modSp add del ord">
        <pc:chgData name="Jacob Benson" userId="cdf7047b-f2b9-48ae-bf9c-88e7164c41b7" providerId="ADAL" clId="{E3362623-D2F6-4B46-B8B7-194A6F80B559}" dt="2019-03-05T19:12:44.269" v="3349" actId="2696"/>
        <pc:sldMkLst>
          <pc:docMk/>
          <pc:sldMk cId="2732927232" sldId="295"/>
        </pc:sldMkLst>
        <pc:spChg chg="mod">
          <ac:chgData name="Jacob Benson" userId="cdf7047b-f2b9-48ae-bf9c-88e7164c41b7" providerId="ADAL" clId="{E3362623-D2F6-4B46-B8B7-194A6F80B559}" dt="2019-03-04T19:08:06.324" v="2302" actId="20577"/>
          <ac:spMkLst>
            <pc:docMk/>
            <pc:sldMk cId="2732927232" sldId="295"/>
            <ac:spMk id="2" creationId="{00000000-0000-0000-0000-000000000000}"/>
          </ac:spMkLst>
        </pc:spChg>
      </pc:sldChg>
      <pc:sldChg chg="add del">
        <pc:chgData name="Jacob Benson" userId="cdf7047b-f2b9-48ae-bf9c-88e7164c41b7" providerId="ADAL" clId="{E3362623-D2F6-4B46-B8B7-194A6F80B559}" dt="2019-03-04T19:08:13.412" v="2304" actId="2696"/>
        <pc:sldMkLst>
          <pc:docMk/>
          <pc:sldMk cId="356473371" sldId="296"/>
        </pc:sldMkLst>
      </pc:sldChg>
      <pc:sldChg chg="modSp add ord">
        <pc:chgData name="Jacob Benson" userId="cdf7047b-f2b9-48ae-bf9c-88e7164c41b7" providerId="ADAL" clId="{E3362623-D2F6-4B46-B8B7-194A6F80B559}" dt="2019-03-04T19:08:26.382" v="2323" actId="20577"/>
        <pc:sldMkLst>
          <pc:docMk/>
          <pc:sldMk cId="3910694943" sldId="296"/>
        </pc:sldMkLst>
        <pc:spChg chg="mod">
          <ac:chgData name="Jacob Benson" userId="cdf7047b-f2b9-48ae-bf9c-88e7164c41b7" providerId="ADAL" clId="{E3362623-D2F6-4B46-B8B7-194A6F80B559}" dt="2019-03-04T19:08:26.382" v="2323" actId="20577"/>
          <ac:spMkLst>
            <pc:docMk/>
            <pc:sldMk cId="3910694943" sldId="296"/>
            <ac:spMk id="2" creationId="{00000000-0000-0000-0000-000000000000}"/>
          </ac:spMkLst>
        </pc:spChg>
      </pc:sldChg>
      <pc:sldChg chg="modSp add del ord">
        <pc:chgData name="Jacob Benson" userId="cdf7047b-f2b9-48ae-bf9c-88e7164c41b7" providerId="ADAL" clId="{E3362623-D2F6-4B46-B8B7-194A6F80B559}" dt="2019-03-22T16:24:55.562" v="13503" actId="2696"/>
        <pc:sldMkLst>
          <pc:docMk/>
          <pc:sldMk cId="1975791337" sldId="297"/>
        </pc:sldMkLst>
        <pc:spChg chg="mod">
          <ac:chgData name="Jacob Benson" userId="cdf7047b-f2b9-48ae-bf9c-88e7164c41b7" providerId="ADAL" clId="{E3362623-D2F6-4B46-B8B7-194A6F80B559}" dt="2019-03-04T19:08:39.120" v="2356" actId="20577"/>
          <ac:spMkLst>
            <pc:docMk/>
            <pc:sldMk cId="1975791337" sldId="297"/>
            <ac:spMk id="2" creationId="{00000000-0000-0000-0000-000000000000}"/>
          </ac:spMkLst>
        </pc:spChg>
      </pc:sldChg>
      <pc:sldChg chg="modSp add ord">
        <pc:chgData name="Jacob Benson" userId="cdf7047b-f2b9-48ae-bf9c-88e7164c41b7" providerId="ADAL" clId="{E3362623-D2F6-4B46-B8B7-194A6F80B559}" dt="2019-03-22T16:25:18.407" v="13543" actId="20577"/>
        <pc:sldMkLst>
          <pc:docMk/>
          <pc:sldMk cId="1542350815" sldId="298"/>
        </pc:sldMkLst>
        <pc:spChg chg="mod">
          <ac:chgData name="Jacob Benson" userId="cdf7047b-f2b9-48ae-bf9c-88e7164c41b7" providerId="ADAL" clId="{E3362623-D2F6-4B46-B8B7-194A6F80B559}" dt="2019-03-22T16:25:18.407" v="13543" actId="20577"/>
          <ac:spMkLst>
            <pc:docMk/>
            <pc:sldMk cId="1542350815" sldId="298"/>
            <ac:spMk id="2" creationId="{00000000-0000-0000-0000-000000000000}"/>
          </ac:spMkLst>
        </pc:spChg>
      </pc:sldChg>
      <pc:sldChg chg="modSp add ord">
        <pc:chgData name="Jacob Benson" userId="cdf7047b-f2b9-48ae-bf9c-88e7164c41b7" providerId="ADAL" clId="{E3362623-D2F6-4B46-B8B7-194A6F80B559}" dt="2019-03-05T20:09:01.700" v="5494" actId="20577"/>
        <pc:sldMkLst>
          <pc:docMk/>
          <pc:sldMk cId="501958755" sldId="299"/>
        </pc:sldMkLst>
        <pc:spChg chg="mod">
          <ac:chgData name="Jacob Benson" userId="cdf7047b-f2b9-48ae-bf9c-88e7164c41b7" providerId="ADAL" clId="{E3362623-D2F6-4B46-B8B7-194A6F80B559}" dt="2019-03-05T20:09:01.700" v="5494" actId="20577"/>
          <ac:spMkLst>
            <pc:docMk/>
            <pc:sldMk cId="501958755" sldId="299"/>
            <ac:spMk id="2" creationId="{00000000-0000-0000-0000-000000000000}"/>
          </ac:spMkLst>
        </pc:spChg>
      </pc:sldChg>
      <pc:sldChg chg="modSp add ord">
        <pc:chgData name="Jacob Benson" userId="cdf7047b-f2b9-48ae-bf9c-88e7164c41b7" providerId="ADAL" clId="{E3362623-D2F6-4B46-B8B7-194A6F80B559}" dt="2019-03-04T19:09:12.129" v="2404" actId="20577"/>
        <pc:sldMkLst>
          <pc:docMk/>
          <pc:sldMk cId="3521182826" sldId="300"/>
        </pc:sldMkLst>
        <pc:spChg chg="mod">
          <ac:chgData name="Jacob Benson" userId="cdf7047b-f2b9-48ae-bf9c-88e7164c41b7" providerId="ADAL" clId="{E3362623-D2F6-4B46-B8B7-194A6F80B559}" dt="2019-03-04T19:09:12.129" v="2404" actId="20577"/>
          <ac:spMkLst>
            <pc:docMk/>
            <pc:sldMk cId="3521182826" sldId="300"/>
            <ac:spMk id="2" creationId="{00000000-0000-0000-0000-000000000000}"/>
          </ac:spMkLst>
        </pc:spChg>
      </pc:sldChg>
      <pc:sldChg chg="modSp add ord">
        <pc:chgData name="Jacob Benson" userId="cdf7047b-f2b9-48ae-bf9c-88e7164c41b7" providerId="ADAL" clId="{E3362623-D2F6-4B46-B8B7-194A6F80B559}" dt="2019-03-05T20:44:07.592" v="7952"/>
        <pc:sldMkLst>
          <pc:docMk/>
          <pc:sldMk cId="960353587" sldId="301"/>
        </pc:sldMkLst>
        <pc:spChg chg="mod">
          <ac:chgData name="Jacob Benson" userId="cdf7047b-f2b9-48ae-bf9c-88e7164c41b7" providerId="ADAL" clId="{E3362623-D2F6-4B46-B8B7-194A6F80B559}" dt="2019-03-04T19:09:26.037" v="2435" actId="20577"/>
          <ac:spMkLst>
            <pc:docMk/>
            <pc:sldMk cId="960353587" sldId="301"/>
            <ac:spMk id="2" creationId="{00000000-0000-0000-0000-000000000000}"/>
          </ac:spMkLst>
        </pc:spChg>
      </pc:sldChg>
      <pc:sldChg chg="addSp delSp modSp add modNotesTx">
        <pc:chgData name="Jacob Benson" userId="cdf7047b-f2b9-48ae-bf9c-88e7164c41b7" providerId="ADAL" clId="{E3362623-D2F6-4B46-B8B7-194A6F80B559}" dt="2019-03-13T15:33:25.727" v="11727" actId="20577"/>
        <pc:sldMkLst>
          <pc:docMk/>
          <pc:sldMk cId="1558132455" sldId="302"/>
        </pc:sldMkLst>
        <pc:spChg chg="mod">
          <ac:chgData name="Jacob Benson" userId="cdf7047b-f2b9-48ae-bf9c-88e7164c41b7" providerId="ADAL" clId="{E3362623-D2F6-4B46-B8B7-194A6F80B559}" dt="2019-03-13T15:32:32.451" v="11530" actId="20577"/>
          <ac:spMkLst>
            <pc:docMk/>
            <pc:sldMk cId="1558132455" sldId="302"/>
            <ac:spMk id="2" creationId="{00000000-0000-0000-0000-000000000000}"/>
          </ac:spMkLst>
        </pc:spChg>
        <pc:picChg chg="add mod">
          <ac:chgData name="Jacob Benson" userId="cdf7047b-f2b9-48ae-bf9c-88e7164c41b7" providerId="ADAL" clId="{E3362623-D2F6-4B46-B8B7-194A6F80B559}" dt="2019-03-04T19:18:21.289" v="2448" actId="14100"/>
          <ac:picMkLst>
            <pc:docMk/>
            <pc:sldMk cId="1558132455" sldId="302"/>
            <ac:picMk id="3" creationId="{042DAB85-1FCB-4C27-B669-CA879FAF87D7}"/>
          </ac:picMkLst>
        </pc:picChg>
        <pc:picChg chg="del">
          <ac:chgData name="Jacob Benson" userId="cdf7047b-f2b9-48ae-bf9c-88e7164c41b7" providerId="ADAL" clId="{E3362623-D2F6-4B46-B8B7-194A6F80B559}" dt="2019-03-04T19:18:14.353" v="2445" actId="478"/>
          <ac:picMkLst>
            <pc:docMk/>
            <pc:sldMk cId="1558132455" sldId="302"/>
            <ac:picMk id="5" creationId="{494A26ED-7208-4962-BB60-AED6442AB667}"/>
          </ac:picMkLst>
        </pc:picChg>
      </pc:sldChg>
      <pc:sldChg chg="addSp delSp modSp add ord modNotesTx">
        <pc:chgData name="Jacob Benson" userId="cdf7047b-f2b9-48ae-bf9c-88e7164c41b7" providerId="ADAL" clId="{E3362623-D2F6-4B46-B8B7-194A6F80B559}" dt="2019-03-13T15:32:03.082" v="11528" actId="20577"/>
        <pc:sldMkLst>
          <pc:docMk/>
          <pc:sldMk cId="1206676439" sldId="303"/>
        </pc:sldMkLst>
        <pc:spChg chg="mod">
          <ac:chgData name="Jacob Benson" userId="cdf7047b-f2b9-48ae-bf9c-88e7164c41b7" providerId="ADAL" clId="{E3362623-D2F6-4B46-B8B7-194A6F80B559}" dt="2019-03-13T15:31:47.683" v="11446" actId="20577"/>
          <ac:spMkLst>
            <pc:docMk/>
            <pc:sldMk cId="1206676439" sldId="303"/>
            <ac:spMk id="2" creationId="{00000000-0000-0000-0000-000000000000}"/>
          </ac:spMkLst>
        </pc:spChg>
        <pc:picChg chg="del">
          <ac:chgData name="Jacob Benson" userId="cdf7047b-f2b9-48ae-bf9c-88e7164c41b7" providerId="ADAL" clId="{E3362623-D2F6-4B46-B8B7-194A6F80B559}" dt="2019-03-04T19:18:38.314" v="2450" actId="478"/>
          <ac:picMkLst>
            <pc:docMk/>
            <pc:sldMk cId="1206676439" sldId="303"/>
            <ac:picMk id="3" creationId="{042DAB85-1FCB-4C27-B669-CA879FAF87D7}"/>
          </ac:picMkLst>
        </pc:picChg>
        <pc:picChg chg="add mod">
          <ac:chgData name="Jacob Benson" userId="cdf7047b-f2b9-48ae-bf9c-88e7164c41b7" providerId="ADAL" clId="{E3362623-D2F6-4B46-B8B7-194A6F80B559}" dt="2019-03-04T19:18:47.189" v="2453" actId="1076"/>
          <ac:picMkLst>
            <pc:docMk/>
            <pc:sldMk cId="1206676439" sldId="303"/>
            <ac:picMk id="4" creationId="{EDB7AD89-A8D9-4737-9ADE-43EA3BD21922}"/>
          </ac:picMkLst>
        </pc:picChg>
      </pc:sldChg>
      <pc:sldChg chg="addSp delSp modSp add">
        <pc:chgData name="Jacob Benson" userId="cdf7047b-f2b9-48ae-bf9c-88e7164c41b7" providerId="ADAL" clId="{E3362623-D2F6-4B46-B8B7-194A6F80B559}" dt="2019-03-05T19:16:20.790" v="3374" actId="20577"/>
        <pc:sldMkLst>
          <pc:docMk/>
          <pc:sldMk cId="391605087" sldId="304"/>
        </pc:sldMkLst>
        <pc:spChg chg="mod">
          <ac:chgData name="Jacob Benson" userId="cdf7047b-f2b9-48ae-bf9c-88e7164c41b7" providerId="ADAL" clId="{E3362623-D2F6-4B46-B8B7-194A6F80B559}" dt="2019-03-04T19:21:59.166" v="2507" actId="20577"/>
          <ac:spMkLst>
            <pc:docMk/>
            <pc:sldMk cId="391605087" sldId="304"/>
            <ac:spMk id="2" creationId="{00000000-0000-0000-0000-000000000000}"/>
          </ac:spMkLst>
        </pc:spChg>
        <pc:spChg chg="add mod">
          <ac:chgData name="Jacob Benson" userId="cdf7047b-f2b9-48ae-bf9c-88e7164c41b7" providerId="ADAL" clId="{E3362623-D2F6-4B46-B8B7-194A6F80B559}" dt="2019-03-05T19:16:20.790" v="3374" actId="20577"/>
          <ac:spMkLst>
            <pc:docMk/>
            <pc:sldMk cId="391605087" sldId="304"/>
            <ac:spMk id="3" creationId="{886726EE-CF05-4713-B87E-D3ABD0786B9E}"/>
          </ac:spMkLst>
        </pc:spChg>
        <pc:picChg chg="del">
          <ac:chgData name="Jacob Benson" userId="cdf7047b-f2b9-48ae-bf9c-88e7164c41b7" providerId="ADAL" clId="{E3362623-D2F6-4B46-B8B7-194A6F80B559}" dt="2019-03-04T19:22:01.288" v="2508" actId="478"/>
          <ac:picMkLst>
            <pc:docMk/>
            <pc:sldMk cId="391605087" sldId="304"/>
            <ac:picMk id="4" creationId="{EDB7AD89-A8D9-4737-9ADE-43EA3BD21922}"/>
          </ac:picMkLst>
        </pc:picChg>
      </pc:sldChg>
      <pc:sldChg chg="modSp add">
        <pc:chgData name="Jacob Benson" userId="cdf7047b-f2b9-48ae-bf9c-88e7164c41b7" providerId="ADAL" clId="{E3362623-D2F6-4B46-B8B7-194A6F80B559}" dt="2019-03-05T19:16:30.663" v="3380" actId="20577"/>
        <pc:sldMkLst>
          <pc:docMk/>
          <pc:sldMk cId="1263630552" sldId="305"/>
        </pc:sldMkLst>
        <pc:spChg chg="mod">
          <ac:chgData name="Jacob Benson" userId="cdf7047b-f2b9-48ae-bf9c-88e7164c41b7" providerId="ADAL" clId="{E3362623-D2F6-4B46-B8B7-194A6F80B559}" dt="2019-03-05T19:16:30.663" v="3380" actId="20577"/>
          <ac:spMkLst>
            <pc:docMk/>
            <pc:sldMk cId="1263630552" sldId="305"/>
            <ac:spMk id="3" creationId="{886726EE-CF05-4713-B87E-D3ABD0786B9E}"/>
          </ac:spMkLst>
        </pc:spChg>
      </pc:sldChg>
      <pc:sldChg chg="modSp add modNotesTx">
        <pc:chgData name="Jacob Benson" userId="cdf7047b-f2b9-48ae-bf9c-88e7164c41b7" providerId="ADAL" clId="{E3362623-D2F6-4B46-B8B7-194A6F80B559}" dt="2019-03-13T15:35:20.757" v="11850" actId="20577"/>
        <pc:sldMkLst>
          <pc:docMk/>
          <pc:sldMk cId="458015951" sldId="306"/>
        </pc:sldMkLst>
        <pc:spChg chg="mod">
          <ac:chgData name="Jacob Benson" userId="cdf7047b-f2b9-48ae-bf9c-88e7164c41b7" providerId="ADAL" clId="{E3362623-D2F6-4B46-B8B7-194A6F80B559}" dt="2019-03-13T15:35:05.409" v="11782" actId="20577"/>
          <ac:spMkLst>
            <pc:docMk/>
            <pc:sldMk cId="458015951" sldId="306"/>
            <ac:spMk id="2" creationId="{00000000-0000-0000-0000-000000000000}"/>
          </ac:spMkLst>
        </pc:spChg>
        <pc:spChg chg="mod">
          <ac:chgData name="Jacob Benson" userId="cdf7047b-f2b9-48ae-bf9c-88e7164c41b7" providerId="ADAL" clId="{E3362623-D2F6-4B46-B8B7-194A6F80B559}" dt="2019-03-05T19:16:37.069" v="3384" actId="20577"/>
          <ac:spMkLst>
            <pc:docMk/>
            <pc:sldMk cId="458015951" sldId="306"/>
            <ac:spMk id="3" creationId="{00000000-0000-0000-0000-000000000000}"/>
          </ac:spMkLst>
        </pc:spChg>
      </pc:sldChg>
      <pc:sldChg chg="modSp add">
        <pc:chgData name="Jacob Benson" userId="cdf7047b-f2b9-48ae-bf9c-88e7164c41b7" providerId="ADAL" clId="{E3362623-D2F6-4B46-B8B7-194A6F80B559}" dt="2019-03-05T19:24:06.055" v="3430" actId="20577"/>
        <pc:sldMkLst>
          <pc:docMk/>
          <pc:sldMk cId="4003854279" sldId="307"/>
        </pc:sldMkLst>
        <pc:spChg chg="mod">
          <ac:chgData name="Jacob Benson" userId="cdf7047b-f2b9-48ae-bf9c-88e7164c41b7" providerId="ADAL" clId="{E3362623-D2F6-4B46-B8B7-194A6F80B559}" dt="2019-03-05T19:24:06.055" v="3430" actId="20577"/>
          <ac:spMkLst>
            <pc:docMk/>
            <pc:sldMk cId="4003854279" sldId="307"/>
            <ac:spMk id="3" creationId="{00000000-0000-0000-0000-000000000000}"/>
          </ac:spMkLst>
        </pc:spChg>
      </pc:sldChg>
      <pc:sldChg chg="modSp add modNotesTx">
        <pc:chgData name="Jacob Benson" userId="cdf7047b-f2b9-48ae-bf9c-88e7164c41b7" providerId="ADAL" clId="{E3362623-D2F6-4B46-B8B7-194A6F80B559}" dt="2019-03-13T15:41:39.572" v="12232" actId="20577"/>
        <pc:sldMkLst>
          <pc:docMk/>
          <pc:sldMk cId="2294802090" sldId="308"/>
        </pc:sldMkLst>
        <pc:spChg chg="mod">
          <ac:chgData name="Jacob Benson" userId="cdf7047b-f2b9-48ae-bf9c-88e7164c41b7" providerId="ADAL" clId="{E3362623-D2F6-4B46-B8B7-194A6F80B559}" dt="2019-03-05T19:25:06.138" v="3447" actId="20577"/>
          <ac:spMkLst>
            <pc:docMk/>
            <pc:sldMk cId="2294802090" sldId="308"/>
            <ac:spMk id="2" creationId="{00000000-0000-0000-0000-000000000000}"/>
          </ac:spMkLst>
        </pc:spChg>
        <pc:spChg chg="mod">
          <ac:chgData name="Jacob Benson" userId="cdf7047b-f2b9-48ae-bf9c-88e7164c41b7" providerId="ADAL" clId="{E3362623-D2F6-4B46-B8B7-194A6F80B559}" dt="2019-03-05T19:26:07.762" v="3465" actId="20577"/>
          <ac:spMkLst>
            <pc:docMk/>
            <pc:sldMk cId="2294802090" sldId="308"/>
            <ac:spMk id="3" creationId="{00000000-0000-0000-0000-000000000000}"/>
          </ac:spMkLst>
        </pc:spChg>
      </pc:sldChg>
      <pc:sldChg chg="modSp add modNotesTx">
        <pc:chgData name="Jacob Benson" userId="cdf7047b-f2b9-48ae-bf9c-88e7164c41b7" providerId="ADAL" clId="{E3362623-D2F6-4B46-B8B7-194A6F80B559}" dt="2019-03-13T15:48:11.553" v="12891" actId="20577"/>
        <pc:sldMkLst>
          <pc:docMk/>
          <pc:sldMk cId="4024196133" sldId="309"/>
        </pc:sldMkLst>
        <pc:spChg chg="mod">
          <ac:chgData name="Jacob Benson" userId="cdf7047b-f2b9-48ae-bf9c-88e7164c41b7" providerId="ADAL" clId="{E3362623-D2F6-4B46-B8B7-194A6F80B559}" dt="2019-03-05T19:47:40.932" v="4947" actId="20577"/>
          <ac:spMkLst>
            <pc:docMk/>
            <pc:sldMk cId="4024196133" sldId="309"/>
            <ac:spMk id="2" creationId="{00000000-0000-0000-0000-000000000000}"/>
          </ac:spMkLst>
        </pc:spChg>
        <pc:spChg chg="mod">
          <ac:chgData name="Jacob Benson" userId="cdf7047b-f2b9-48ae-bf9c-88e7164c41b7" providerId="ADAL" clId="{E3362623-D2F6-4B46-B8B7-194A6F80B559}" dt="2019-03-13T15:48:03.628" v="12847" actId="20577"/>
          <ac:spMkLst>
            <pc:docMk/>
            <pc:sldMk cId="4024196133" sldId="309"/>
            <ac:spMk id="3" creationId="{00000000-0000-0000-0000-000000000000}"/>
          </ac:spMkLst>
        </pc:spChg>
      </pc:sldChg>
      <pc:sldChg chg="addSp delSp modSp add modNotesTx">
        <pc:chgData name="Jacob Benson" userId="cdf7047b-f2b9-48ae-bf9c-88e7164c41b7" providerId="ADAL" clId="{E3362623-D2F6-4B46-B8B7-194A6F80B559}" dt="2019-03-05T20:13:30.302" v="5639" actId="20577"/>
        <pc:sldMkLst>
          <pc:docMk/>
          <pc:sldMk cId="473416971" sldId="310"/>
        </pc:sldMkLst>
        <pc:spChg chg="add mod">
          <ac:chgData name="Jacob Benson" userId="cdf7047b-f2b9-48ae-bf9c-88e7164c41b7" providerId="ADAL" clId="{E3362623-D2F6-4B46-B8B7-194A6F80B559}" dt="2019-03-05T20:09:54.972" v="5523" actId="20577"/>
          <ac:spMkLst>
            <pc:docMk/>
            <pc:sldMk cId="473416971" sldId="310"/>
            <ac:spMk id="3" creationId="{B2FCB2DB-E27C-493F-AF58-6937AF29466A}"/>
          </ac:spMkLst>
        </pc:spChg>
        <pc:picChg chg="del">
          <ac:chgData name="Jacob Benson" userId="cdf7047b-f2b9-48ae-bf9c-88e7164c41b7" providerId="ADAL" clId="{E3362623-D2F6-4B46-B8B7-194A6F80B559}" dt="2019-03-05T20:04:38.306" v="5411" actId="478"/>
          <ac:picMkLst>
            <pc:docMk/>
            <pc:sldMk cId="473416971" sldId="310"/>
            <ac:picMk id="4" creationId="{A8F36B05-FAE3-42CD-A07E-DEB055B33BC2}"/>
          </ac:picMkLst>
        </pc:picChg>
        <pc:picChg chg="del">
          <ac:chgData name="Jacob Benson" userId="cdf7047b-f2b9-48ae-bf9c-88e7164c41b7" providerId="ADAL" clId="{E3362623-D2F6-4B46-B8B7-194A6F80B559}" dt="2019-03-05T20:07:20.826" v="5473" actId="478"/>
          <ac:picMkLst>
            <pc:docMk/>
            <pc:sldMk cId="473416971" sldId="310"/>
            <ac:picMk id="5" creationId="{955751DD-D00D-4015-AD8D-BA8DD8171ED2}"/>
          </ac:picMkLst>
        </pc:picChg>
      </pc:sldChg>
      <pc:sldChg chg="delSp add del">
        <pc:chgData name="Jacob Benson" userId="cdf7047b-f2b9-48ae-bf9c-88e7164c41b7" providerId="ADAL" clId="{E3362623-D2F6-4B46-B8B7-194A6F80B559}" dt="2019-03-05T20:07:38.466" v="5476" actId="2696"/>
        <pc:sldMkLst>
          <pc:docMk/>
          <pc:sldMk cId="1224440566" sldId="311"/>
        </pc:sldMkLst>
        <pc:picChg chg="del">
          <ac:chgData name="Jacob Benson" userId="cdf7047b-f2b9-48ae-bf9c-88e7164c41b7" providerId="ADAL" clId="{E3362623-D2F6-4B46-B8B7-194A6F80B559}" dt="2019-03-05T20:07:22.467" v="5474" actId="478"/>
          <ac:picMkLst>
            <pc:docMk/>
            <pc:sldMk cId="1224440566" sldId="311"/>
            <ac:picMk id="5" creationId="{955751DD-D00D-4015-AD8D-BA8DD8171ED2}"/>
          </ac:picMkLst>
        </pc:picChg>
      </pc:sldChg>
      <pc:sldChg chg="delSp modSp add modNotesTx">
        <pc:chgData name="Jacob Benson" userId="cdf7047b-f2b9-48ae-bf9c-88e7164c41b7" providerId="ADAL" clId="{E3362623-D2F6-4B46-B8B7-194A6F80B559}" dt="2019-03-05T20:10:54.831" v="5525" actId="20577"/>
        <pc:sldMkLst>
          <pc:docMk/>
          <pc:sldMk cId="3967573639" sldId="312"/>
        </pc:sldMkLst>
        <pc:spChg chg="mod">
          <ac:chgData name="Jacob Benson" userId="cdf7047b-f2b9-48ae-bf9c-88e7164c41b7" providerId="ADAL" clId="{E3362623-D2F6-4B46-B8B7-194A6F80B559}" dt="2019-03-05T20:09:17.201" v="5507" actId="14100"/>
          <ac:spMkLst>
            <pc:docMk/>
            <pc:sldMk cId="3967573639" sldId="312"/>
            <ac:spMk id="2" creationId="{00000000-0000-0000-0000-000000000000}"/>
          </ac:spMkLst>
        </pc:spChg>
        <pc:spChg chg="mod">
          <ac:chgData name="Jacob Benson" userId="cdf7047b-f2b9-48ae-bf9c-88e7164c41b7" providerId="ADAL" clId="{E3362623-D2F6-4B46-B8B7-194A6F80B559}" dt="2019-03-05T20:08:50.528" v="5493" actId="20577"/>
          <ac:spMkLst>
            <pc:docMk/>
            <pc:sldMk cId="3967573639" sldId="312"/>
            <ac:spMk id="3" creationId="{B2FCB2DB-E27C-493F-AF58-6937AF29466A}"/>
          </ac:spMkLst>
        </pc:spChg>
        <pc:picChg chg="del">
          <ac:chgData name="Jacob Benson" userId="cdf7047b-f2b9-48ae-bf9c-88e7164c41b7" providerId="ADAL" clId="{E3362623-D2F6-4B46-B8B7-194A6F80B559}" dt="2019-03-05T20:07:23.606" v="5475" actId="478"/>
          <ac:picMkLst>
            <pc:docMk/>
            <pc:sldMk cId="3967573639" sldId="312"/>
            <ac:picMk id="5" creationId="{955751DD-D00D-4015-AD8D-BA8DD8171ED2}"/>
          </ac:picMkLst>
        </pc:picChg>
      </pc:sldChg>
      <pc:sldChg chg="modSp add modTransition modNotesTx">
        <pc:chgData name="Jacob Benson" userId="cdf7047b-f2b9-48ae-bf9c-88e7164c41b7" providerId="ADAL" clId="{E3362623-D2F6-4B46-B8B7-194A6F80B559}" dt="2019-03-13T15:50:35.311" v="13022" actId="20577"/>
        <pc:sldMkLst>
          <pc:docMk/>
          <pc:sldMk cId="4025857511" sldId="313"/>
        </pc:sldMkLst>
        <pc:spChg chg="mod">
          <ac:chgData name="Jacob Benson" userId="cdf7047b-f2b9-48ae-bf9c-88e7164c41b7" providerId="ADAL" clId="{E3362623-D2F6-4B46-B8B7-194A6F80B559}" dt="2019-03-05T20:09:42.011" v="5522" actId="255"/>
          <ac:spMkLst>
            <pc:docMk/>
            <pc:sldMk cId="4025857511" sldId="313"/>
            <ac:spMk id="2" creationId="{00000000-0000-0000-0000-000000000000}"/>
          </ac:spMkLst>
        </pc:spChg>
        <pc:spChg chg="mod">
          <ac:chgData name="Jacob Benson" userId="cdf7047b-f2b9-48ae-bf9c-88e7164c41b7" providerId="ADAL" clId="{E3362623-D2F6-4B46-B8B7-194A6F80B559}" dt="2019-03-05T20:12:34.846" v="5544" actId="20577"/>
          <ac:spMkLst>
            <pc:docMk/>
            <pc:sldMk cId="4025857511" sldId="313"/>
            <ac:spMk id="3" creationId="{B2FCB2DB-E27C-493F-AF58-6937AF29466A}"/>
          </ac:spMkLst>
        </pc:spChg>
      </pc:sldChg>
      <pc:sldChg chg="modSp add modNotesTx">
        <pc:chgData name="Jacob Benson" userId="cdf7047b-f2b9-48ae-bf9c-88e7164c41b7" providerId="ADAL" clId="{E3362623-D2F6-4B46-B8B7-194A6F80B559}" dt="2019-03-13T15:59:17.144" v="13443" actId="20577"/>
        <pc:sldMkLst>
          <pc:docMk/>
          <pc:sldMk cId="189107330" sldId="314"/>
        </pc:sldMkLst>
        <pc:spChg chg="mod">
          <ac:chgData name="Jacob Benson" userId="cdf7047b-f2b9-48ae-bf9c-88e7164c41b7" providerId="ADAL" clId="{E3362623-D2F6-4B46-B8B7-194A6F80B559}" dt="2019-03-05T20:44:41.108" v="7954" actId="20577"/>
          <ac:spMkLst>
            <pc:docMk/>
            <pc:sldMk cId="189107330" sldId="314"/>
            <ac:spMk id="3" creationId="{00000000-0000-0000-0000-000000000000}"/>
          </ac:spMkLst>
        </pc:spChg>
      </pc:sldChg>
      <pc:sldChg chg="modSp add">
        <pc:chgData name="Jacob Benson" userId="cdf7047b-f2b9-48ae-bf9c-88e7164c41b7" providerId="ADAL" clId="{E3362623-D2F6-4B46-B8B7-194A6F80B559}" dt="2019-03-05T20:39:05.059" v="7271" actId="255"/>
        <pc:sldMkLst>
          <pc:docMk/>
          <pc:sldMk cId="360573392" sldId="315"/>
        </pc:sldMkLst>
        <pc:spChg chg="mod">
          <ac:chgData name="Jacob Benson" userId="cdf7047b-f2b9-48ae-bf9c-88e7164c41b7" providerId="ADAL" clId="{E3362623-D2F6-4B46-B8B7-194A6F80B559}" dt="2019-03-05T20:39:05.059" v="7271" actId="255"/>
          <ac:spMkLst>
            <pc:docMk/>
            <pc:sldMk cId="360573392" sldId="315"/>
            <ac:spMk id="3" creationId="{00000000-0000-0000-0000-000000000000}"/>
          </ac:spMkLst>
        </pc:spChg>
      </pc:sldChg>
      <pc:sldChg chg="modSp add del modNotesTx">
        <pc:chgData name="Jacob Benson" userId="cdf7047b-f2b9-48ae-bf9c-88e7164c41b7" providerId="ADAL" clId="{E3362623-D2F6-4B46-B8B7-194A6F80B559}" dt="2019-03-13T16:00:08.965" v="13493" actId="2696"/>
        <pc:sldMkLst>
          <pc:docMk/>
          <pc:sldMk cId="3442030209" sldId="316"/>
        </pc:sldMkLst>
        <pc:spChg chg="mod">
          <ac:chgData name="Jacob Benson" userId="cdf7047b-f2b9-48ae-bf9c-88e7164c41b7" providerId="ADAL" clId="{E3362623-D2F6-4B46-B8B7-194A6F80B559}" dt="2019-03-13T15:59:46.163" v="13492" actId="20577"/>
          <ac:spMkLst>
            <pc:docMk/>
            <pc:sldMk cId="3442030209" sldId="316"/>
            <ac:spMk id="3" creationId="{00000000-0000-0000-0000-000000000000}"/>
          </ac:spMkLst>
        </pc:spChg>
      </pc:sldChg>
      <pc:sldChg chg="modSp add">
        <pc:chgData name="Jacob Benson" userId="cdf7047b-f2b9-48ae-bf9c-88e7164c41b7" providerId="ADAL" clId="{E3362623-D2F6-4B46-B8B7-194A6F80B559}" dt="2019-03-05T20:48:15.310" v="8127" actId="14100"/>
        <pc:sldMkLst>
          <pc:docMk/>
          <pc:sldMk cId="3733163669" sldId="317"/>
        </pc:sldMkLst>
        <pc:spChg chg="mod">
          <ac:chgData name="Jacob Benson" userId="cdf7047b-f2b9-48ae-bf9c-88e7164c41b7" providerId="ADAL" clId="{E3362623-D2F6-4B46-B8B7-194A6F80B559}" dt="2019-03-05T20:48:15.310" v="8127" actId="14100"/>
          <ac:spMkLst>
            <pc:docMk/>
            <pc:sldMk cId="3733163669" sldId="317"/>
            <ac:spMk id="3" creationId="{00000000-0000-0000-0000-000000000000}"/>
          </ac:spMkLst>
        </pc:spChg>
      </pc:sldChg>
      <pc:sldChg chg="addSp delSp modSp add">
        <pc:chgData name="Jacob Benson" userId="cdf7047b-f2b9-48ae-bf9c-88e7164c41b7" providerId="ADAL" clId="{E3362623-D2F6-4B46-B8B7-194A6F80B559}" dt="2019-03-13T15:31:29.129" v="11442" actId="20577"/>
        <pc:sldMkLst>
          <pc:docMk/>
          <pc:sldMk cId="2122790255" sldId="318"/>
        </pc:sldMkLst>
        <pc:spChg chg="del">
          <ac:chgData name="Jacob Benson" userId="cdf7047b-f2b9-48ae-bf9c-88e7164c41b7" providerId="ADAL" clId="{E3362623-D2F6-4B46-B8B7-194A6F80B559}" dt="2019-03-13T15:31:21.999" v="11416"/>
          <ac:spMkLst>
            <pc:docMk/>
            <pc:sldMk cId="2122790255" sldId="318"/>
            <ac:spMk id="2" creationId="{04B22539-79DB-4BAD-B612-D894AB5020F7}"/>
          </ac:spMkLst>
        </pc:spChg>
        <pc:spChg chg="del">
          <ac:chgData name="Jacob Benson" userId="cdf7047b-f2b9-48ae-bf9c-88e7164c41b7" providerId="ADAL" clId="{E3362623-D2F6-4B46-B8B7-194A6F80B559}" dt="2019-03-13T15:31:21.999" v="11416"/>
          <ac:spMkLst>
            <pc:docMk/>
            <pc:sldMk cId="2122790255" sldId="318"/>
            <ac:spMk id="3" creationId="{8BBD5F40-9928-4EBB-BC8E-F9B322C4E8AA}"/>
          </ac:spMkLst>
        </pc:spChg>
        <pc:spChg chg="add mod">
          <ac:chgData name="Jacob Benson" userId="cdf7047b-f2b9-48ae-bf9c-88e7164c41b7" providerId="ADAL" clId="{E3362623-D2F6-4B46-B8B7-194A6F80B559}" dt="2019-03-13T15:31:29.129" v="11442" actId="20577"/>
          <ac:spMkLst>
            <pc:docMk/>
            <pc:sldMk cId="2122790255" sldId="318"/>
            <ac:spMk id="4" creationId="{2DF70F93-7935-4C6B-A8E0-5E90A3E38400}"/>
          </ac:spMkLst>
        </pc:spChg>
        <pc:spChg chg="add mod">
          <ac:chgData name="Jacob Benson" userId="cdf7047b-f2b9-48ae-bf9c-88e7164c41b7" providerId="ADAL" clId="{E3362623-D2F6-4B46-B8B7-194A6F80B559}" dt="2019-03-13T15:31:21.999" v="11416"/>
          <ac:spMkLst>
            <pc:docMk/>
            <pc:sldMk cId="2122790255" sldId="318"/>
            <ac:spMk id="5" creationId="{D438CDD1-319E-4026-9B0F-E939EC1E3579}"/>
          </ac:spMkLst>
        </pc:spChg>
      </pc:sldChg>
      <pc:sldChg chg="addSp delSp modSp add">
        <pc:chgData name="Jacob Benson" userId="cdf7047b-f2b9-48ae-bf9c-88e7164c41b7" providerId="ADAL" clId="{E3362623-D2F6-4B46-B8B7-194A6F80B559}" dt="2019-03-13T15:34:22.766" v="11742" actId="20577"/>
        <pc:sldMkLst>
          <pc:docMk/>
          <pc:sldMk cId="3190777356" sldId="319"/>
        </pc:sldMkLst>
        <pc:spChg chg="del">
          <ac:chgData name="Jacob Benson" userId="cdf7047b-f2b9-48ae-bf9c-88e7164c41b7" providerId="ADAL" clId="{E3362623-D2F6-4B46-B8B7-194A6F80B559}" dt="2019-03-13T15:34:18.412" v="11729"/>
          <ac:spMkLst>
            <pc:docMk/>
            <pc:sldMk cId="3190777356" sldId="319"/>
            <ac:spMk id="2" creationId="{0EC68007-DDE9-4C6F-A6E0-875C19309B25}"/>
          </ac:spMkLst>
        </pc:spChg>
        <pc:spChg chg="del">
          <ac:chgData name="Jacob Benson" userId="cdf7047b-f2b9-48ae-bf9c-88e7164c41b7" providerId="ADAL" clId="{E3362623-D2F6-4B46-B8B7-194A6F80B559}" dt="2019-03-13T15:34:18.412" v="11729"/>
          <ac:spMkLst>
            <pc:docMk/>
            <pc:sldMk cId="3190777356" sldId="319"/>
            <ac:spMk id="3" creationId="{1F333216-F49E-4277-8584-C6214120EC02}"/>
          </ac:spMkLst>
        </pc:spChg>
        <pc:spChg chg="add mod">
          <ac:chgData name="Jacob Benson" userId="cdf7047b-f2b9-48ae-bf9c-88e7164c41b7" providerId="ADAL" clId="{E3362623-D2F6-4B46-B8B7-194A6F80B559}" dt="2019-03-13T15:34:22.766" v="11742" actId="20577"/>
          <ac:spMkLst>
            <pc:docMk/>
            <pc:sldMk cId="3190777356" sldId="319"/>
            <ac:spMk id="4" creationId="{79AB8D93-B149-490A-97EA-68BE1068C714}"/>
          </ac:spMkLst>
        </pc:spChg>
        <pc:spChg chg="add mod">
          <ac:chgData name="Jacob Benson" userId="cdf7047b-f2b9-48ae-bf9c-88e7164c41b7" providerId="ADAL" clId="{E3362623-D2F6-4B46-B8B7-194A6F80B559}" dt="2019-03-13T15:34:18.412" v="11729"/>
          <ac:spMkLst>
            <pc:docMk/>
            <pc:sldMk cId="3190777356" sldId="319"/>
            <ac:spMk id="5" creationId="{CA7970F0-C348-4AB9-BD46-75697E250933}"/>
          </ac:spMkLst>
        </pc:spChg>
      </pc:sldChg>
      <pc:sldChg chg="addSp delSp modSp add">
        <pc:chgData name="Jacob Benson" userId="cdf7047b-f2b9-48ae-bf9c-88e7164c41b7" providerId="ADAL" clId="{E3362623-D2F6-4B46-B8B7-194A6F80B559}" dt="2019-03-13T15:38:12.945" v="12015" actId="20577"/>
        <pc:sldMkLst>
          <pc:docMk/>
          <pc:sldMk cId="1507970046" sldId="320"/>
        </pc:sldMkLst>
        <pc:spChg chg="del">
          <ac:chgData name="Jacob Benson" userId="cdf7047b-f2b9-48ae-bf9c-88e7164c41b7" providerId="ADAL" clId="{E3362623-D2F6-4B46-B8B7-194A6F80B559}" dt="2019-03-13T15:38:04.880" v="11982"/>
          <ac:spMkLst>
            <pc:docMk/>
            <pc:sldMk cId="1507970046" sldId="320"/>
            <ac:spMk id="2" creationId="{692C196E-5E38-4ACE-9DFF-1D88F87757D9}"/>
          </ac:spMkLst>
        </pc:spChg>
        <pc:spChg chg="del">
          <ac:chgData name="Jacob Benson" userId="cdf7047b-f2b9-48ae-bf9c-88e7164c41b7" providerId="ADAL" clId="{E3362623-D2F6-4B46-B8B7-194A6F80B559}" dt="2019-03-13T15:38:04.880" v="11982"/>
          <ac:spMkLst>
            <pc:docMk/>
            <pc:sldMk cId="1507970046" sldId="320"/>
            <ac:spMk id="3" creationId="{2C13B679-5A1F-4901-82B0-1E296C04189B}"/>
          </ac:spMkLst>
        </pc:spChg>
        <pc:spChg chg="add mod">
          <ac:chgData name="Jacob Benson" userId="cdf7047b-f2b9-48ae-bf9c-88e7164c41b7" providerId="ADAL" clId="{E3362623-D2F6-4B46-B8B7-194A6F80B559}" dt="2019-03-13T15:38:12.945" v="12015" actId="20577"/>
          <ac:spMkLst>
            <pc:docMk/>
            <pc:sldMk cId="1507970046" sldId="320"/>
            <ac:spMk id="4" creationId="{C36B4A1F-DB79-4B0F-8B79-FDA7433812C6}"/>
          </ac:spMkLst>
        </pc:spChg>
        <pc:spChg chg="add mod">
          <ac:chgData name="Jacob Benson" userId="cdf7047b-f2b9-48ae-bf9c-88e7164c41b7" providerId="ADAL" clId="{E3362623-D2F6-4B46-B8B7-194A6F80B559}" dt="2019-03-13T15:38:04.880" v="11982"/>
          <ac:spMkLst>
            <pc:docMk/>
            <pc:sldMk cId="1507970046" sldId="320"/>
            <ac:spMk id="5" creationId="{2701B8C5-A9FE-49CD-AA30-BDCDD10F88FA}"/>
          </ac:spMkLst>
        </pc:spChg>
      </pc:sldChg>
      <pc:sldChg chg="addSp delSp modSp add">
        <pc:chgData name="Jacob Benson" userId="cdf7047b-f2b9-48ae-bf9c-88e7164c41b7" providerId="ADAL" clId="{E3362623-D2F6-4B46-B8B7-194A6F80B559}" dt="2019-03-13T15:38:55.185" v="12032" actId="20577"/>
        <pc:sldMkLst>
          <pc:docMk/>
          <pc:sldMk cId="724890375" sldId="321"/>
        </pc:sldMkLst>
        <pc:spChg chg="del">
          <ac:chgData name="Jacob Benson" userId="cdf7047b-f2b9-48ae-bf9c-88e7164c41b7" providerId="ADAL" clId="{E3362623-D2F6-4B46-B8B7-194A6F80B559}" dt="2019-03-13T15:38:51.298" v="12017"/>
          <ac:spMkLst>
            <pc:docMk/>
            <pc:sldMk cId="724890375" sldId="321"/>
            <ac:spMk id="2" creationId="{B58571BC-D3BD-49FB-B000-C6FF186070E5}"/>
          </ac:spMkLst>
        </pc:spChg>
        <pc:spChg chg="del">
          <ac:chgData name="Jacob Benson" userId="cdf7047b-f2b9-48ae-bf9c-88e7164c41b7" providerId="ADAL" clId="{E3362623-D2F6-4B46-B8B7-194A6F80B559}" dt="2019-03-13T15:38:51.298" v="12017"/>
          <ac:spMkLst>
            <pc:docMk/>
            <pc:sldMk cId="724890375" sldId="321"/>
            <ac:spMk id="3" creationId="{6ED7730C-35E1-404F-8500-24381CAAC68E}"/>
          </ac:spMkLst>
        </pc:spChg>
        <pc:spChg chg="add mod">
          <ac:chgData name="Jacob Benson" userId="cdf7047b-f2b9-48ae-bf9c-88e7164c41b7" providerId="ADAL" clId="{E3362623-D2F6-4B46-B8B7-194A6F80B559}" dt="2019-03-13T15:38:55.185" v="12032" actId="20577"/>
          <ac:spMkLst>
            <pc:docMk/>
            <pc:sldMk cId="724890375" sldId="321"/>
            <ac:spMk id="4" creationId="{E3F6948E-C28C-4252-B3DB-6D9D39467821}"/>
          </ac:spMkLst>
        </pc:spChg>
        <pc:spChg chg="add mod">
          <ac:chgData name="Jacob Benson" userId="cdf7047b-f2b9-48ae-bf9c-88e7164c41b7" providerId="ADAL" clId="{E3362623-D2F6-4B46-B8B7-194A6F80B559}" dt="2019-03-13T15:38:51.298" v="12017"/>
          <ac:spMkLst>
            <pc:docMk/>
            <pc:sldMk cId="724890375" sldId="321"/>
            <ac:spMk id="5" creationId="{580A1A10-A340-4054-94CC-F2CF5FC3BE5C}"/>
          </ac:spMkLst>
        </pc:spChg>
      </pc:sldChg>
      <pc:sldChg chg="addSp delSp modSp add">
        <pc:chgData name="Jacob Benson" userId="cdf7047b-f2b9-48ae-bf9c-88e7164c41b7" providerId="ADAL" clId="{E3362623-D2F6-4B46-B8B7-194A6F80B559}" dt="2019-03-13T15:43:56.058" v="12472" actId="20577"/>
        <pc:sldMkLst>
          <pc:docMk/>
          <pc:sldMk cId="2464025161" sldId="322"/>
        </pc:sldMkLst>
        <pc:spChg chg="del">
          <ac:chgData name="Jacob Benson" userId="cdf7047b-f2b9-48ae-bf9c-88e7164c41b7" providerId="ADAL" clId="{E3362623-D2F6-4B46-B8B7-194A6F80B559}" dt="2019-03-13T15:43:49.299" v="12440"/>
          <ac:spMkLst>
            <pc:docMk/>
            <pc:sldMk cId="2464025161" sldId="322"/>
            <ac:spMk id="2" creationId="{1DFFE9F8-F785-4943-AAD5-4236C2B90A97}"/>
          </ac:spMkLst>
        </pc:spChg>
        <pc:spChg chg="del">
          <ac:chgData name="Jacob Benson" userId="cdf7047b-f2b9-48ae-bf9c-88e7164c41b7" providerId="ADAL" clId="{E3362623-D2F6-4B46-B8B7-194A6F80B559}" dt="2019-03-13T15:43:49.299" v="12440"/>
          <ac:spMkLst>
            <pc:docMk/>
            <pc:sldMk cId="2464025161" sldId="322"/>
            <ac:spMk id="3" creationId="{8941AFA5-87D5-4E32-92FA-9B0E35B3A41D}"/>
          </ac:spMkLst>
        </pc:spChg>
        <pc:spChg chg="add mod">
          <ac:chgData name="Jacob Benson" userId="cdf7047b-f2b9-48ae-bf9c-88e7164c41b7" providerId="ADAL" clId="{E3362623-D2F6-4B46-B8B7-194A6F80B559}" dt="2019-03-13T15:43:56.058" v="12472" actId="20577"/>
          <ac:spMkLst>
            <pc:docMk/>
            <pc:sldMk cId="2464025161" sldId="322"/>
            <ac:spMk id="4" creationId="{EEE012D5-30C1-43F0-A93E-13E2A2D06990}"/>
          </ac:spMkLst>
        </pc:spChg>
        <pc:spChg chg="add mod">
          <ac:chgData name="Jacob Benson" userId="cdf7047b-f2b9-48ae-bf9c-88e7164c41b7" providerId="ADAL" clId="{E3362623-D2F6-4B46-B8B7-194A6F80B559}" dt="2019-03-13T15:43:49.299" v="12440"/>
          <ac:spMkLst>
            <pc:docMk/>
            <pc:sldMk cId="2464025161" sldId="322"/>
            <ac:spMk id="5" creationId="{29134E5B-7DF9-47B4-B63D-7DF98929D04D}"/>
          </ac:spMkLst>
        </pc:spChg>
      </pc:sldChg>
      <pc:sldChg chg="addSp delSp modSp add">
        <pc:chgData name="Jacob Benson" userId="cdf7047b-f2b9-48ae-bf9c-88e7164c41b7" providerId="ADAL" clId="{E3362623-D2F6-4B46-B8B7-194A6F80B559}" dt="2019-03-13T15:46:02.149" v="12612" actId="20577"/>
        <pc:sldMkLst>
          <pc:docMk/>
          <pc:sldMk cId="771960708" sldId="323"/>
        </pc:sldMkLst>
        <pc:spChg chg="del">
          <ac:chgData name="Jacob Benson" userId="cdf7047b-f2b9-48ae-bf9c-88e7164c41b7" providerId="ADAL" clId="{E3362623-D2F6-4B46-B8B7-194A6F80B559}" dt="2019-03-13T15:45:58.743" v="12608"/>
          <ac:spMkLst>
            <pc:docMk/>
            <pc:sldMk cId="771960708" sldId="323"/>
            <ac:spMk id="2" creationId="{6ED535BF-A6E5-4E49-B0F0-EEABEE57FFB8}"/>
          </ac:spMkLst>
        </pc:spChg>
        <pc:spChg chg="del">
          <ac:chgData name="Jacob Benson" userId="cdf7047b-f2b9-48ae-bf9c-88e7164c41b7" providerId="ADAL" clId="{E3362623-D2F6-4B46-B8B7-194A6F80B559}" dt="2019-03-13T15:45:58.743" v="12608"/>
          <ac:spMkLst>
            <pc:docMk/>
            <pc:sldMk cId="771960708" sldId="323"/>
            <ac:spMk id="3" creationId="{1F500440-B661-47CA-8CEE-8EEAA0ADBC0F}"/>
          </ac:spMkLst>
        </pc:spChg>
        <pc:spChg chg="add mod">
          <ac:chgData name="Jacob Benson" userId="cdf7047b-f2b9-48ae-bf9c-88e7164c41b7" providerId="ADAL" clId="{E3362623-D2F6-4B46-B8B7-194A6F80B559}" dt="2019-03-13T15:46:02.149" v="12612" actId="20577"/>
          <ac:spMkLst>
            <pc:docMk/>
            <pc:sldMk cId="771960708" sldId="323"/>
            <ac:spMk id="4" creationId="{A24DFC19-9070-4FD6-9B4B-3FDCDDD6FF1A}"/>
          </ac:spMkLst>
        </pc:spChg>
        <pc:spChg chg="add mod">
          <ac:chgData name="Jacob Benson" userId="cdf7047b-f2b9-48ae-bf9c-88e7164c41b7" providerId="ADAL" clId="{E3362623-D2F6-4B46-B8B7-194A6F80B559}" dt="2019-03-13T15:45:58.743" v="12608"/>
          <ac:spMkLst>
            <pc:docMk/>
            <pc:sldMk cId="771960708" sldId="323"/>
            <ac:spMk id="5" creationId="{A9120DA6-560F-40C3-8B69-454CB309C0B0}"/>
          </ac:spMkLst>
        </pc:spChg>
      </pc:sldChg>
      <pc:sldChg chg="addSp delSp modSp add">
        <pc:chgData name="Jacob Benson" userId="cdf7047b-f2b9-48ae-bf9c-88e7164c41b7" providerId="ADAL" clId="{E3362623-D2F6-4B46-B8B7-194A6F80B559}" dt="2019-03-13T15:48:58.622" v="12913" actId="20577"/>
        <pc:sldMkLst>
          <pc:docMk/>
          <pc:sldMk cId="2819208842" sldId="324"/>
        </pc:sldMkLst>
        <pc:spChg chg="del">
          <ac:chgData name="Jacob Benson" userId="cdf7047b-f2b9-48ae-bf9c-88e7164c41b7" providerId="ADAL" clId="{E3362623-D2F6-4B46-B8B7-194A6F80B559}" dt="2019-03-13T15:48:53.028" v="12901"/>
          <ac:spMkLst>
            <pc:docMk/>
            <pc:sldMk cId="2819208842" sldId="324"/>
            <ac:spMk id="2" creationId="{FC063FE1-A452-4757-B3EC-D2AC9B57386F}"/>
          </ac:spMkLst>
        </pc:spChg>
        <pc:spChg chg="del">
          <ac:chgData name="Jacob Benson" userId="cdf7047b-f2b9-48ae-bf9c-88e7164c41b7" providerId="ADAL" clId="{E3362623-D2F6-4B46-B8B7-194A6F80B559}" dt="2019-03-13T15:48:53.028" v="12901"/>
          <ac:spMkLst>
            <pc:docMk/>
            <pc:sldMk cId="2819208842" sldId="324"/>
            <ac:spMk id="3" creationId="{555C8CD5-B8A3-4A65-8B4D-9130091A0210}"/>
          </ac:spMkLst>
        </pc:spChg>
        <pc:spChg chg="add mod">
          <ac:chgData name="Jacob Benson" userId="cdf7047b-f2b9-48ae-bf9c-88e7164c41b7" providerId="ADAL" clId="{E3362623-D2F6-4B46-B8B7-194A6F80B559}" dt="2019-03-13T15:48:58.622" v="12913" actId="20577"/>
          <ac:spMkLst>
            <pc:docMk/>
            <pc:sldMk cId="2819208842" sldId="324"/>
            <ac:spMk id="4" creationId="{52A09215-75D4-447B-91F0-95CFF6D152D4}"/>
          </ac:spMkLst>
        </pc:spChg>
        <pc:spChg chg="add mod">
          <ac:chgData name="Jacob Benson" userId="cdf7047b-f2b9-48ae-bf9c-88e7164c41b7" providerId="ADAL" clId="{E3362623-D2F6-4B46-B8B7-194A6F80B559}" dt="2019-03-13T15:48:53.028" v="12901"/>
          <ac:spMkLst>
            <pc:docMk/>
            <pc:sldMk cId="2819208842" sldId="324"/>
            <ac:spMk id="5" creationId="{0D77FAC7-0599-4DB3-BF87-881C7AE38C96}"/>
          </ac:spMkLst>
        </pc:spChg>
      </pc:sldChg>
      <pc:sldChg chg="addSp delSp modSp add">
        <pc:chgData name="Jacob Benson" userId="cdf7047b-f2b9-48ae-bf9c-88e7164c41b7" providerId="ADAL" clId="{E3362623-D2F6-4B46-B8B7-194A6F80B559}" dt="2019-03-13T15:56:04.982" v="13101" actId="20577"/>
        <pc:sldMkLst>
          <pc:docMk/>
          <pc:sldMk cId="1973913982" sldId="325"/>
        </pc:sldMkLst>
        <pc:spChg chg="del">
          <ac:chgData name="Jacob Benson" userId="cdf7047b-f2b9-48ae-bf9c-88e7164c41b7" providerId="ADAL" clId="{E3362623-D2F6-4B46-B8B7-194A6F80B559}" dt="2019-03-13T15:55:56.916" v="13071"/>
          <ac:spMkLst>
            <pc:docMk/>
            <pc:sldMk cId="1973913982" sldId="325"/>
            <ac:spMk id="2" creationId="{AD284609-880E-4AC8-A4AB-E81B0674E206}"/>
          </ac:spMkLst>
        </pc:spChg>
        <pc:spChg chg="del">
          <ac:chgData name="Jacob Benson" userId="cdf7047b-f2b9-48ae-bf9c-88e7164c41b7" providerId="ADAL" clId="{E3362623-D2F6-4B46-B8B7-194A6F80B559}" dt="2019-03-13T15:55:56.916" v="13071"/>
          <ac:spMkLst>
            <pc:docMk/>
            <pc:sldMk cId="1973913982" sldId="325"/>
            <ac:spMk id="3" creationId="{23AA10D0-CEA7-402B-8206-12CA16CE421A}"/>
          </ac:spMkLst>
        </pc:spChg>
        <pc:spChg chg="add mod">
          <ac:chgData name="Jacob Benson" userId="cdf7047b-f2b9-48ae-bf9c-88e7164c41b7" providerId="ADAL" clId="{E3362623-D2F6-4B46-B8B7-194A6F80B559}" dt="2019-03-13T15:56:04.982" v="13101" actId="20577"/>
          <ac:spMkLst>
            <pc:docMk/>
            <pc:sldMk cId="1973913982" sldId="325"/>
            <ac:spMk id="4" creationId="{D2ECB91D-750A-419D-8DEA-AB85A66BD2BC}"/>
          </ac:spMkLst>
        </pc:spChg>
        <pc:spChg chg="add mod">
          <ac:chgData name="Jacob Benson" userId="cdf7047b-f2b9-48ae-bf9c-88e7164c41b7" providerId="ADAL" clId="{E3362623-D2F6-4B46-B8B7-194A6F80B559}" dt="2019-03-13T15:55:56.916" v="13071"/>
          <ac:spMkLst>
            <pc:docMk/>
            <pc:sldMk cId="1973913982" sldId="325"/>
            <ac:spMk id="5" creationId="{E264F08D-B19E-4441-8735-82E87BA8EE99}"/>
          </ac:spMkLst>
        </pc:spChg>
      </pc:sldChg>
      <pc:sldChg chg="addSp delSp modSp add">
        <pc:chgData name="Jacob Benson" userId="cdf7047b-f2b9-48ae-bf9c-88e7164c41b7" providerId="ADAL" clId="{E3362623-D2F6-4B46-B8B7-194A6F80B559}" dt="2019-03-13T15:58:25.003" v="13298" actId="20577"/>
        <pc:sldMkLst>
          <pc:docMk/>
          <pc:sldMk cId="2885873224" sldId="326"/>
        </pc:sldMkLst>
        <pc:spChg chg="del">
          <ac:chgData name="Jacob Benson" userId="cdf7047b-f2b9-48ae-bf9c-88e7164c41b7" providerId="ADAL" clId="{E3362623-D2F6-4B46-B8B7-194A6F80B559}" dt="2019-03-13T15:58:20.914" v="13282"/>
          <ac:spMkLst>
            <pc:docMk/>
            <pc:sldMk cId="2885873224" sldId="326"/>
            <ac:spMk id="2" creationId="{433756B7-05B8-4EEE-8856-7895B7E359A1}"/>
          </ac:spMkLst>
        </pc:spChg>
        <pc:spChg chg="del">
          <ac:chgData name="Jacob Benson" userId="cdf7047b-f2b9-48ae-bf9c-88e7164c41b7" providerId="ADAL" clId="{E3362623-D2F6-4B46-B8B7-194A6F80B559}" dt="2019-03-13T15:58:20.914" v="13282"/>
          <ac:spMkLst>
            <pc:docMk/>
            <pc:sldMk cId="2885873224" sldId="326"/>
            <ac:spMk id="3" creationId="{A0BBDF44-EED8-4F6E-9ED1-8FC44560C11C}"/>
          </ac:spMkLst>
        </pc:spChg>
        <pc:spChg chg="add mod">
          <ac:chgData name="Jacob Benson" userId="cdf7047b-f2b9-48ae-bf9c-88e7164c41b7" providerId="ADAL" clId="{E3362623-D2F6-4B46-B8B7-194A6F80B559}" dt="2019-03-13T15:58:25.003" v="13298" actId="20577"/>
          <ac:spMkLst>
            <pc:docMk/>
            <pc:sldMk cId="2885873224" sldId="326"/>
            <ac:spMk id="4" creationId="{5586D350-64EC-42A2-93F8-28F532269B5C}"/>
          </ac:spMkLst>
        </pc:spChg>
        <pc:spChg chg="add mod">
          <ac:chgData name="Jacob Benson" userId="cdf7047b-f2b9-48ae-bf9c-88e7164c41b7" providerId="ADAL" clId="{E3362623-D2F6-4B46-B8B7-194A6F80B559}" dt="2019-03-13T15:58:20.914" v="13282"/>
          <ac:spMkLst>
            <pc:docMk/>
            <pc:sldMk cId="2885873224" sldId="326"/>
            <ac:spMk id="5" creationId="{8217D81D-CF96-403E-B5EE-C449ACFEA392}"/>
          </ac:spMkLst>
        </pc:spChg>
      </pc:sldChg>
      <pc:sldChg chg="addSp delSp modSp add modNotesTx">
        <pc:chgData name="Jacob Benson" userId="cdf7047b-f2b9-48ae-bf9c-88e7164c41b7" providerId="ADAL" clId="{E3362623-D2F6-4B46-B8B7-194A6F80B559}" dt="2019-03-22T16:35:15.878" v="14031" actId="20577"/>
        <pc:sldMkLst>
          <pc:docMk/>
          <pc:sldMk cId="2069794225" sldId="327"/>
        </pc:sldMkLst>
        <pc:spChg chg="del">
          <ac:chgData name="Jacob Benson" userId="cdf7047b-f2b9-48ae-bf9c-88e7164c41b7" providerId="ADAL" clId="{E3362623-D2F6-4B46-B8B7-194A6F80B559}" dt="2019-03-22T16:28:50.147" v="13764"/>
          <ac:spMkLst>
            <pc:docMk/>
            <pc:sldMk cId="2069794225" sldId="327"/>
            <ac:spMk id="2" creationId="{67A3ACE5-2C42-4C92-BF89-08C22E009D30}"/>
          </ac:spMkLst>
        </pc:spChg>
        <pc:spChg chg="del">
          <ac:chgData name="Jacob Benson" userId="cdf7047b-f2b9-48ae-bf9c-88e7164c41b7" providerId="ADAL" clId="{E3362623-D2F6-4B46-B8B7-194A6F80B559}" dt="2019-03-22T16:28:50.147" v="13764"/>
          <ac:spMkLst>
            <pc:docMk/>
            <pc:sldMk cId="2069794225" sldId="327"/>
            <ac:spMk id="3" creationId="{B51EA1E3-02DB-4E5A-9D9D-A2193D1232A6}"/>
          </ac:spMkLst>
        </pc:spChg>
        <pc:spChg chg="add del mod">
          <ac:chgData name="Jacob Benson" userId="cdf7047b-f2b9-48ae-bf9c-88e7164c41b7" providerId="ADAL" clId="{E3362623-D2F6-4B46-B8B7-194A6F80B559}" dt="2019-03-22T16:28:54.773" v="13765"/>
          <ac:spMkLst>
            <pc:docMk/>
            <pc:sldMk cId="2069794225" sldId="327"/>
            <ac:spMk id="4" creationId="{4C3F76F9-B7B3-474A-BB2F-838E7A43012B}"/>
          </ac:spMkLst>
        </pc:spChg>
        <pc:spChg chg="add del mod">
          <ac:chgData name="Jacob Benson" userId="cdf7047b-f2b9-48ae-bf9c-88e7164c41b7" providerId="ADAL" clId="{E3362623-D2F6-4B46-B8B7-194A6F80B559}" dt="2019-03-22T16:28:54.773" v="13765"/>
          <ac:spMkLst>
            <pc:docMk/>
            <pc:sldMk cId="2069794225" sldId="327"/>
            <ac:spMk id="5" creationId="{3E2E343D-8643-485D-B2BB-D61F2EF2E85B}"/>
          </ac:spMkLst>
        </pc:spChg>
        <pc:spChg chg="add mod">
          <ac:chgData name="Jacob Benson" userId="cdf7047b-f2b9-48ae-bf9c-88e7164c41b7" providerId="ADAL" clId="{E3362623-D2F6-4B46-B8B7-194A6F80B559}" dt="2019-03-22T16:28:58.485" v="13776" actId="20577"/>
          <ac:spMkLst>
            <pc:docMk/>
            <pc:sldMk cId="2069794225" sldId="327"/>
            <ac:spMk id="6" creationId="{E863E9E8-CE79-4FB0-91BD-8675A2A805D9}"/>
          </ac:spMkLst>
        </pc:spChg>
        <pc:spChg chg="add mod">
          <ac:chgData name="Jacob Benson" userId="cdf7047b-f2b9-48ae-bf9c-88e7164c41b7" providerId="ADAL" clId="{E3362623-D2F6-4B46-B8B7-194A6F80B559}" dt="2019-03-22T16:28:54.773" v="13765"/>
          <ac:spMkLst>
            <pc:docMk/>
            <pc:sldMk cId="2069794225" sldId="327"/>
            <ac:spMk id="7" creationId="{38299275-69A2-463B-807D-0AA57A012E5F}"/>
          </ac:spMkLst>
        </pc:spChg>
      </pc:sldChg>
      <pc:sldChg chg="add del">
        <pc:chgData name="Jacob Benson" userId="cdf7047b-f2b9-48ae-bf9c-88e7164c41b7" providerId="ADAL" clId="{E3362623-D2F6-4B46-B8B7-194A6F80B559}" dt="2019-03-04T17:39:11.338" v="1778"/>
        <pc:sldMkLst>
          <pc:docMk/>
          <pc:sldMk cId="2823330220" sldId="426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1431" tIns="45716" rIns="91431" bIns="45716"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1804"/>
          </a:xfrm>
          <a:prstGeom prst="rect">
            <a:avLst/>
          </a:prstGeom>
        </p:spPr>
        <p:txBody>
          <a:bodyPr vert="horz" lIns="91431" tIns="45716" rIns="91431" bIns="45716" rtlCol="0"/>
          <a:lstStyle>
            <a:lvl1pPr algn="r">
              <a:defRPr sz="1200"/>
            </a:lvl1pPr>
          </a:lstStyle>
          <a:p>
            <a:fld id="{67DF4A1B-998C-4700-A8C7-D36034200020}" type="datetimeFigureOut">
              <a:rPr lang="en-US" smtClean="0"/>
              <a:pPr/>
              <a:t>3/22/2019</a:t>
            </a:fld>
            <a:endParaRPr lang="en-US" dirty="0"/>
          </a:p>
        </p:txBody>
      </p:sp>
      <p:sp>
        <p:nvSpPr>
          <p:cNvPr id="4" name="Footer Placeholder 3"/>
          <p:cNvSpPr>
            <a:spLocks noGrp="1"/>
          </p:cNvSpPr>
          <p:nvPr>
            <p:ph type="ftr" sz="quarter" idx="2"/>
          </p:nvPr>
        </p:nvSpPr>
        <p:spPr>
          <a:xfrm>
            <a:off x="0" y="8772669"/>
            <a:ext cx="3037840" cy="461804"/>
          </a:xfrm>
          <a:prstGeom prst="rect">
            <a:avLst/>
          </a:prstGeom>
        </p:spPr>
        <p:txBody>
          <a:bodyPr vert="horz" lIns="91431" tIns="45716" rIns="91431" bIns="45716"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772669"/>
            <a:ext cx="3037840" cy="461804"/>
          </a:xfrm>
          <a:prstGeom prst="rect">
            <a:avLst/>
          </a:prstGeom>
        </p:spPr>
        <p:txBody>
          <a:bodyPr vert="horz" lIns="91431" tIns="45716" rIns="91431" bIns="45716" rtlCol="0" anchor="b"/>
          <a:lstStyle>
            <a:lvl1pPr algn="r">
              <a:defRPr sz="1200"/>
            </a:lvl1pPr>
          </a:lstStyle>
          <a:p>
            <a:fld id="{60F50A7A-CE84-473D-9F43-53A90BE1F38B}" type="slidenum">
              <a:rPr lang="en-US" smtClean="0"/>
              <a:pPr/>
              <a:t>‹#›</a:t>
            </a:fld>
            <a:endParaRPr lang="en-US" dirty="0"/>
          </a:p>
        </p:txBody>
      </p:sp>
    </p:spTree>
    <p:extLst>
      <p:ext uri="{BB962C8B-B14F-4D97-AF65-F5344CB8AC3E}">
        <p14:creationId xmlns:p14="http://schemas.microsoft.com/office/powerpoint/2010/main" val="25294704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1431" tIns="45716" rIns="91431" bIns="45716" rtlCol="0"/>
          <a:lstStyle>
            <a:lvl1pPr algn="l">
              <a:defRPr sz="1200"/>
            </a:lvl1pPr>
          </a:lstStyle>
          <a:p>
            <a:endParaRPr lang="en-US" dirty="0"/>
          </a:p>
        </p:txBody>
      </p:sp>
      <p:sp>
        <p:nvSpPr>
          <p:cNvPr id="3" name="Date Placeholder 2"/>
          <p:cNvSpPr>
            <a:spLocks noGrp="1"/>
          </p:cNvSpPr>
          <p:nvPr>
            <p:ph type="dt" idx="1"/>
          </p:nvPr>
        </p:nvSpPr>
        <p:spPr>
          <a:xfrm>
            <a:off x="3970938" y="0"/>
            <a:ext cx="3037840" cy="461804"/>
          </a:xfrm>
          <a:prstGeom prst="rect">
            <a:avLst/>
          </a:prstGeom>
        </p:spPr>
        <p:txBody>
          <a:bodyPr vert="horz" lIns="91431" tIns="45716" rIns="91431" bIns="45716" rtlCol="0"/>
          <a:lstStyle>
            <a:lvl1pPr algn="r">
              <a:defRPr sz="1200"/>
            </a:lvl1pPr>
          </a:lstStyle>
          <a:p>
            <a:fld id="{2D0146ED-A9E6-4B4B-ACA0-342B80645C5E}" type="datetimeFigureOut">
              <a:rPr lang="en-US" smtClean="0"/>
              <a:pPr/>
              <a:t>3/22/2019</a:t>
            </a:fld>
            <a:endParaRPr lang="en-US" dirty="0"/>
          </a:p>
        </p:txBody>
      </p:sp>
      <p:sp>
        <p:nvSpPr>
          <p:cNvPr id="4" name="Slide Image Placeholder 3"/>
          <p:cNvSpPr>
            <a:spLocks noGrp="1" noRot="1" noChangeAspect="1"/>
          </p:cNvSpPr>
          <p:nvPr>
            <p:ph type="sldImg" idx="2"/>
          </p:nvPr>
        </p:nvSpPr>
        <p:spPr>
          <a:xfrm>
            <a:off x="425450" y="692150"/>
            <a:ext cx="6159500" cy="3463925"/>
          </a:xfrm>
          <a:prstGeom prst="rect">
            <a:avLst/>
          </a:prstGeom>
          <a:noFill/>
          <a:ln w="12700">
            <a:solidFill>
              <a:prstClr val="black"/>
            </a:solidFill>
          </a:ln>
        </p:spPr>
        <p:txBody>
          <a:bodyPr vert="horz" lIns="91431" tIns="45716" rIns="91431" bIns="45716" rtlCol="0" anchor="ctr"/>
          <a:lstStyle/>
          <a:p>
            <a:endParaRPr lang="en-US" dirty="0"/>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1431" tIns="45716" rIns="91431" bIns="4571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1804"/>
          </a:xfrm>
          <a:prstGeom prst="rect">
            <a:avLst/>
          </a:prstGeom>
        </p:spPr>
        <p:txBody>
          <a:bodyPr vert="horz" lIns="91431" tIns="45716" rIns="91431" bIns="4571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772669"/>
            <a:ext cx="3037840" cy="461804"/>
          </a:xfrm>
          <a:prstGeom prst="rect">
            <a:avLst/>
          </a:prstGeom>
        </p:spPr>
        <p:txBody>
          <a:bodyPr vert="horz" lIns="91431" tIns="45716" rIns="91431" bIns="45716" rtlCol="0" anchor="b"/>
          <a:lstStyle>
            <a:lvl1pPr algn="r">
              <a:defRPr sz="1200"/>
            </a:lvl1pPr>
          </a:lstStyle>
          <a:p>
            <a:fld id="{49D55AD7-ADE2-4E10-BE2A-94795A2290DA}" type="slidenum">
              <a:rPr lang="en-US" smtClean="0"/>
              <a:pPr/>
              <a:t>‹#›</a:t>
            </a:fld>
            <a:endParaRPr lang="en-US" dirty="0"/>
          </a:p>
        </p:txBody>
      </p:sp>
    </p:spTree>
    <p:extLst>
      <p:ext uri="{BB962C8B-B14F-4D97-AF65-F5344CB8AC3E}">
        <p14:creationId xmlns:p14="http://schemas.microsoft.com/office/powerpoint/2010/main" val="2901444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 name of primary proctor and their tile to this slide</a:t>
            </a:r>
          </a:p>
          <a:p>
            <a:endParaRPr lang="en-US" dirty="0"/>
          </a:p>
        </p:txBody>
      </p:sp>
      <p:sp>
        <p:nvSpPr>
          <p:cNvPr id="4" name="Slide Number Placeholder 3"/>
          <p:cNvSpPr>
            <a:spLocks noGrp="1"/>
          </p:cNvSpPr>
          <p:nvPr>
            <p:ph type="sldNum" sz="quarter" idx="5"/>
          </p:nvPr>
        </p:nvSpPr>
        <p:spPr/>
        <p:txBody>
          <a:bodyPr/>
          <a:lstStyle/>
          <a:p>
            <a:fld id="{49D55AD7-ADE2-4E10-BE2A-94795A2290DA}" type="slidenum">
              <a:rPr lang="en-US" smtClean="0"/>
              <a:pPr/>
              <a:t>2</a:t>
            </a:fld>
            <a:endParaRPr lang="en-US" dirty="0"/>
          </a:p>
        </p:txBody>
      </p:sp>
    </p:spTree>
    <p:extLst>
      <p:ext uri="{BB962C8B-B14F-4D97-AF65-F5344CB8AC3E}">
        <p14:creationId xmlns:p14="http://schemas.microsoft.com/office/powerpoint/2010/main" val="3859071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3 common patterns:  Functional, Business Unit &amp; Geographic.  Emphasize there is no “one size fits all” and it is highly dependent on each organization.  Does the current on-premises hierarchy makes sense for Azure and a Cloud world?</a:t>
            </a:r>
          </a:p>
        </p:txBody>
      </p:sp>
      <p:sp>
        <p:nvSpPr>
          <p:cNvPr id="4" name="Slide Number Placeholder 3"/>
          <p:cNvSpPr>
            <a:spLocks noGrp="1"/>
          </p:cNvSpPr>
          <p:nvPr>
            <p:ph type="sldNum" sz="quarter" idx="5"/>
          </p:nvPr>
        </p:nvSpPr>
        <p:spPr/>
        <p:txBody>
          <a:bodyPr/>
          <a:lstStyle/>
          <a:p>
            <a:fld id="{49D55AD7-ADE2-4E10-BE2A-94795A2290DA}" type="slidenum">
              <a:rPr lang="en-US" smtClean="0"/>
              <a:pPr/>
              <a:t>12</a:t>
            </a:fld>
            <a:endParaRPr lang="en-US" dirty="0"/>
          </a:p>
        </p:txBody>
      </p:sp>
    </p:spTree>
    <p:extLst>
      <p:ext uri="{BB962C8B-B14F-4D97-AF65-F5344CB8AC3E}">
        <p14:creationId xmlns:p14="http://schemas.microsoft.com/office/powerpoint/2010/main" val="3354531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is an example from Microsoft of how on of their internal development teams setup their environment</a:t>
            </a:r>
          </a:p>
          <a:p>
            <a:pPr marL="171450" indent="-171450">
              <a:buFont typeface="Arial" panose="020B0604020202020204" pitchFamily="34" charset="0"/>
              <a:buChar char="•"/>
            </a:pPr>
            <a:r>
              <a:rPr lang="en-US" dirty="0"/>
              <a:t>Point out the Subscription and its associated roles.</a:t>
            </a:r>
          </a:p>
          <a:p>
            <a:pPr marL="171450" indent="-171450">
              <a:buFont typeface="Arial" panose="020B0604020202020204" pitchFamily="34" charset="0"/>
              <a:buChar char="•"/>
            </a:pPr>
            <a:r>
              <a:rPr lang="en-US" dirty="0"/>
              <a:t>Within the Resource Groups above the typical components in each resource group would be the Azure components used to build the specific services for that application</a:t>
            </a:r>
          </a:p>
          <a:p>
            <a:pPr marL="171450" indent="-171450">
              <a:buFont typeface="Arial" panose="020B0604020202020204" pitchFamily="34" charset="0"/>
              <a:buChar char="•"/>
            </a:pPr>
            <a:r>
              <a:rPr lang="en-US" dirty="0"/>
              <a:t>Point out the Shared Services Resource Group (Log Analytics, </a:t>
            </a:r>
            <a:r>
              <a:rPr lang="en-US" dirty="0" err="1"/>
              <a:t>vNets</a:t>
            </a:r>
            <a:r>
              <a:rPr lang="en-US" dirty="0"/>
              <a:t>, Blob Storage, </a:t>
            </a:r>
            <a:r>
              <a:rPr lang="en-US" dirty="0" err="1"/>
              <a:t>etc</a:t>
            </a:r>
            <a:r>
              <a:rPr lang="en-US" dirty="0"/>
              <a: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9D55AD7-ADE2-4E10-BE2A-94795A2290DA}" type="slidenum">
              <a:rPr lang="en-US" smtClean="0"/>
              <a:pPr/>
              <a:t>13</a:t>
            </a:fld>
            <a:endParaRPr lang="en-US" dirty="0"/>
          </a:p>
        </p:txBody>
      </p:sp>
    </p:spTree>
    <p:extLst>
      <p:ext uri="{BB962C8B-B14F-4D97-AF65-F5344CB8AC3E}">
        <p14:creationId xmlns:p14="http://schemas.microsoft.com/office/powerpoint/2010/main" val="1555463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Pound home the empower people, trust instead of control comment.  It only shows up on this slide but applies to EVERYTHING in this Gameday.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Try to avoid looking up existing patterns and practices guidelines for how people do this.  Think!  What makes sense for your organization?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will want to follow the Enterprise -&gt; Department -&gt; Account -&gt; Subscription hierarchy, however what makes up each one of those things (and how many) is entirely up to you</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4B4B4C"/>
                </a:solidFill>
              </a:rPr>
              <a:t>Whiteboard / Draw / Visio out possible structures until your team has one they agree 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49D55AD7-ADE2-4E10-BE2A-94795A2290DA}" type="slidenum">
              <a:rPr lang="en-US" smtClean="0"/>
              <a:pPr/>
              <a:t>14</a:t>
            </a:fld>
            <a:endParaRPr lang="en-US" dirty="0"/>
          </a:p>
        </p:txBody>
      </p:sp>
    </p:spTree>
    <p:extLst>
      <p:ext uri="{BB962C8B-B14F-4D97-AF65-F5344CB8AC3E}">
        <p14:creationId xmlns:p14="http://schemas.microsoft.com/office/powerpoint/2010/main" val="87778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there things for Sirius or the customer to follow up on?  Make sure those get recorded.</a:t>
            </a:r>
          </a:p>
        </p:txBody>
      </p:sp>
      <p:sp>
        <p:nvSpPr>
          <p:cNvPr id="4" name="Slide Number Placeholder 3"/>
          <p:cNvSpPr>
            <a:spLocks noGrp="1"/>
          </p:cNvSpPr>
          <p:nvPr>
            <p:ph type="sldNum" sz="quarter" idx="5"/>
          </p:nvPr>
        </p:nvSpPr>
        <p:spPr/>
        <p:txBody>
          <a:bodyPr/>
          <a:lstStyle/>
          <a:p>
            <a:fld id="{49D55AD7-ADE2-4E10-BE2A-94795A2290DA}" type="slidenum">
              <a:rPr lang="en-US" smtClean="0"/>
              <a:pPr/>
              <a:t>15</a:t>
            </a:fld>
            <a:endParaRPr lang="en-US" dirty="0"/>
          </a:p>
        </p:txBody>
      </p:sp>
    </p:spTree>
    <p:extLst>
      <p:ext uri="{BB962C8B-B14F-4D97-AF65-F5344CB8AC3E}">
        <p14:creationId xmlns:p14="http://schemas.microsoft.com/office/powerpoint/2010/main" val="1527911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sure to highlight that the Management Groups hierarchy doesn’t need to model the organizations billing hierarchy.</a:t>
            </a:r>
          </a:p>
        </p:txBody>
      </p:sp>
      <p:sp>
        <p:nvSpPr>
          <p:cNvPr id="4" name="Slide Number Placeholder 3"/>
          <p:cNvSpPr>
            <a:spLocks noGrp="1"/>
          </p:cNvSpPr>
          <p:nvPr>
            <p:ph type="sldNum" sz="quarter" idx="5"/>
          </p:nvPr>
        </p:nvSpPr>
        <p:spPr/>
        <p:txBody>
          <a:bodyPr/>
          <a:lstStyle/>
          <a:p>
            <a:fld id="{49D55AD7-ADE2-4E10-BE2A-94795A2290DA}" type="slidenum">
              <a:rPr lang="en-US" smtClean="0"/>
              <a:pPr/>
              <a:t>17</a:t>
            </a:fld>
            <a:endParaRPr lang="en-US" dirty="0"/>
          </a:p>
        </p:txBody>
      </p:sp>
    </p:spTree>
    <p:extLst>
      <p:ext uri="{BB962C8B-B14F-4D97-AF65-F5344CB8AC3E}">
        <p14:creationId xmlns:p14="http://schemas.microsoft.com/office/powerpoint/2010/main" val="20147117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Root Management Group exists in every subscription and cannot be modified.</a:t>
            </a:r>
          </a:p>
        </p:txBody>
      </p:sp>
      <p:sp>
        <p:nvSpPr>
          <p:cNvPr id="4" name="Slide Number Placeholder 3"/>
          <p:cNvSpPr>
            <a:spLocks noGrp="1"/>
          </p:cNvSpPr>
          <p:nvPr>
            <p:ph type="sldNum" sz="quarter" idx="5"/>
          </p:nvPr>
        </p:nvSpPr>
        <p:spPr/>
        <p:txBody>
          <a:bodyPr/>
          <a:lstStyle/>
          <a:p>
            <a:fld id="{49D55AD7-ADE2-4E10-BE2A-94795A2290DA}" type="slidenum">
              <a:rPr lang="en-US" smtClean="0"/>
              <a:pPr/>
              <a:t>18</a:t>
            </a:fld>
            <a:endParaRPr lang="en-US" dirty="0"/>
          </a:p>
        </p:txBody>
      </p:sp>
    </p:spTree>
    <p:extLst>
      <p:ext uri="{BB962C8B-B14F-4D97-AF65-F5344CB8AC3E}">
        <p14:creationId xmlns:p14="http://schemas.microsoft.com/office/powerpoint/2010/main" val="2833940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keys are subscriptions, the bigger box is the Management Group encompassing all the subscriptions which is where the policies and RBAC are applied.</a:t>
            </a:r>
          </a:p>
        </p:txBody>
      </p:sp>
      <p:sp>
        <p:nvSpPr>
          <p:cNvPr id="4" name="Slide Number Placeholder 3"/>
          <p:cNvSpPr>
            <a:spLocks noGrp="1"/>
          </p:cNvSpPr>
          <p:nvPr>
            <p:ph type="sldNum" sz="quarter" idx="5"/>
          </p:nvPr>
        </p:nvSpPr>
        <p:spPr/>
        <p:txBody>
          <a:bodyPr/>
          <a:lstStyle/>
          <a:p>
            <a:fld id="{49D55AD7-ADE2-4E10-BE2A-94795A2290DA}" type="slidenum">
              <a:rPr lang="en-US" smtClean="0"/>
              <a:pPr/>
              <a:t>19</a:t>
            </a:fld>
            <a:endParaRPr lang="en-US" dirty="0"/>
          </a:p>
        </p:txBody>
      </p:sp>
    </p:spTree>
    <p:extLst>
      <p:ext uri="{BB962C8B-B14F-4D97-AF65-F5344CB8AC3E}">
        <p14:creationId xmlns:p14="http://schemas.microsoft.com/office/powerpoint/2010/main" val="20351143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have seen examples of how to possibly lay out subscriptions already.  The first two patterns are the most commonly used, and both are highly recommended. The Lifecycle approach is appropriate for most organizations.</a:t>
            </a:r>
            <a:endParaRPr lang="en-US" dirty="0"/>
          </a:p>
        </p:txBody>
      </p:sp>
      <p:sp>
        <p:nvSpPr>
          <p:cNvPr id="4" name="Slide Number Placeholder 3"/>
          <p:cNvSpPr>
            <a:spLocks noGrp="1"/>
          </p:cNvSpPr>
          <p:nvPr>
            <p:ph type="sldNum" sz="quarter" idx="5"/>
          </p:nvPr>
        </p:nvSpPr>
        <p:spPr/>
        <p:txBody>
          <a:bodyPr/>
          <a:lstStyle/>
          <a:p>
            <a:fld id="{49D55AD7-ADE2-4E10-BE2A-94795A2290DA}" type="slidenum">
              <a:rPr lang="en-US" smtClean="0"/>
              <a:pPr/>
              <a:t>24</a:t>
            </a:fld>
            <a:endParaRPr lang="en-US" dirty="0"/>
          </a:p>
        </p:txBody>
      </p:sp>
    </p:spTree>
    <p:extLst>
      <p:ext uri="{BB962C8B-B14F-4D97-AF65-F5344CB8AC3E}">
        <p14:creationId xmlns:p14="http://schemas.microsoft.com/office/powerpoint/2010/main" val="20965902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Purpose here is to go into the portal and demo what the management group, subscription, resource group, resource hierarchy looks like so people can look at how this all eventually ties in together and what it looks like visually.</a:t>
            </a:r>
          </a:p>
        </p:txBody>
      </p:sp>
      <p:sp>
        <p:nvSpPr>
          <p:cNvPr id="4" name="Slide Number Placeholder 3"/>
          <p:cNvSpPr>
            <a:spLocks noGrp="1"/>
          </p:cNvSpPr>
          <p:nvPr>
            <p:ph type="sldNum" sz="quarter" idx="5"/>
          </p:nvPr>
        </p:nvSpPr>
        <p:spPr/>
        <p:txBody>
          <a:bodyPr/>
          <a:lstStyle/>
          <a:p>
            <a:fld id="{49D55AD7-ADE2-4E10-BE2A-94795A2290DA}" type="slidenum">
              <a:rPr lang="en-US" smtClean="0"/>
              <a:pPr/>
              <a:t>25</a:t>
            </a:fld>
            <a:endParaRPr lang="en-US" dirty="0"/>
          </a:p>
        </p:txBody>
      </p:sp>
    </p:spTree>
    <p:extLst>
      <p:ext uri="{BB962C8B-B14F-4D97-AF65-F5344CB8AC3E}">
        <p14:creationId xmlns:p14="http://schemas.microsoft.com/office/powerpoint/2010/main" val="2380565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4B4B4C"/>
                </a:solidFill>
              </a:rPr>
              <a:t>Whiteboard / Draw / Visio out possible structures until your team has one they agree on</a:t>
            </a:r>
          </a:p>
          <a:p>
            <a:endParaRPr lang="en-US" dirty="0"/>
          </a:p>
        </p:txBody>
      </p:sp>
      <p:sp>
        <p:nvSpPr>
          <p:cNvPr id="4" name="Slide Number Placeholder 3"/>
          <p:cNvSpPr>
            <a:spLocks noGrp="1"/>
          </p:cNvSpPr>
          <p:nvPr>
            <p:ph type="sldNum" sz="quarter" idx="5"/>
          </p:nvPr>
        </p:nvSpPr>
        <p:spPr/>
        <p:txBody>
          <a:bodyPr/>
          <a:lstStyle/>
          <a:p>
            <a:fld id="{49D55AD7-ADE2-4E10-BE2A-94795A2290DA}" type="slidenum">
              <a:rPr lang="en-US" smtClean="0"/>
              <a:pPr/>
              <a:t>26</a:t>
            </a:fld>
            <a:endParaRPr lang="en-US" dirty="0"/>
          </a:p>
        </p:txBody>
      </p:sp>
    </p:spTree>
    <p:extLst>
      <p:ext uri="{BB962C8B-B14F-4D97-AF65-F5344CB8AC3E}">
        <p14:creationId xmlns:p14="http://schemas.microsoft.com/office/powerpoint/2010/main" val="3629446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organization has ever gotten to a point where they feel like they are done with governance.  The rapidly changing nature of the technology landscape ensures that there will always be new regulations to enforce, existing policies to be re-evaluated, and new security policies to be implemented as users change their behavior.</a:t>
            </a:r>
          </a:p>
        </p:txBody>
      </p:sp>
      <p:sp>
        <p:nvSpPr>
          <p:cNvPr id="4" name="Slide Number Placeholder 3"/>
          <p:cNvSpPr>
            <a:spLocks noGrp="1"/>
          </p:cNvSpPr>
          <p:nvPr>
            <p:ph type="sldNum" sz="quarter" idx="5"/>
          </p:nvPr>
        </p:nvSpPr>
        <p:spPr/>
        <p:txBody>
          <a:bodyPr/>
          <a:lstStyle/>
          <a:p>
            <a:fld id="{49D55AD7-ADE2-4E10-BE2A-94795A2290DA}" type="slidenum">
              <a:rPr lang="en-US" smtClean="0"/>
              <a:pPr/>
              <a:t>4</a:t>
            </a:fld>
            <a:endParaRPr lang="en-US" dirty="0"/>
          </a:p>
        </p:txBody>
      </p:sp>
    </p:spTree>
    <p:extLst>
      <p:ext uri="{BB962C8B-B14F-4D97-AF65-F5344CB8AC3E}">
        <p14:creationId xmlns:p14="http://schemas.microsoft.com/office/powerpoint/2010/main" val="40732079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Are there things for Sirius or the customer to follow up on?  Make sure those get recorded.</a:t>
            </a:r>
          </a:p>
          <a:p>
            <a:endParaRPr lang="en-US" dirty="0"/>
          </a:p>
        </p:txBody>
      </p:sp>
      <p:sp>
        <p:nvSpPr>
          <p:cNvPr id="4" name="Slide Number Placeholder 3"/>
          <p:cNvSpPr>
            <a:spLocks noGrp="1"/>
          </p:cNvSpPr>
          <p:nvPr>
            <p:ph type="sldNum" sz="quarter" idx="5"/>
          </p:nvPr>
        </p:nvSpPr>
        <p:spPr/>
        <p:txBody>
          <a:bodyPr/>
          <a:lstStyle/>
          <a:p>
            <a:fld id="{49D55AD7-ADE2-4E10-BE2A-94795A2290DA}" type="slidenum">
              <a:rPr lang="en-US" smtClean="0"/>
              <a:pPr/>
              <a:t>27</a:t>
            </a:fld>
            <a:endParaRPr lang="en-US" dirty="0"/>
          </a:p>
        </p:txBody>
      </p:sp>
    </p:spTree>
    <p:extLst>
      <p:ext uri="{BB962C8B-B14F-4D97-AF65-F5344CB8AC3E}">
        <p14:creationId xmlns:p14="http://schemas.microsoft.com/office/powerpoint/2010/main" val="9877744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"Traditional IT" workloads are most commonly grouped by items within the same life cycle, such as an application. Grouping by application allows for individual application management.</a:t>
            </a:r>
          </a:p>
          <a:p>
            <a:r>
              <a:rPr lang="en-US" sz="1200" b="0" i="0" kern="1200" dirty="0">
                <a:solidFill>
                  <a:schemeClr val="tx1"/>
                </a:solidFill>
                <a:effectLst/>
                <a:latin typeface="+mn-lt"/>
                <a:ea typeface="+mn-ea"/>
                <a:cs typeface="+mn-cs"/>
              </a:rPr>
              <a:t>"Agile IT" workloads tend to focus on external customer-facing cloud applications. The resource groups often reflect the layers of deployment (such as a web tier or app tier) and management.</a:t>
            </a:r>
          </a:p>
          <a:p>
            <a:endParaRPr lang="en-US" dirty="0"/>
          </a:p>
        </p:txBody>
      </p:sp>
      <p:sp>
        <p:nvSpPr>
          <p:cNvPr id="4" name="Slide Number Placeholder 3"/>
          <p:cNvSpPr>
            <a:spLocks noGrp="1"/>
          </p:cNvSpPr>
          <p:nvPr>
            <p:ph type="sldNum" sz="quarter" idx="5"/>
          </p:nvPr>
        </p:nvSpPr>
        <p:spPr/>
        <p:txBody>
          <a:bodyPr/>
          <a:lstStyle/>
          <a:p>
            <a:fld id="{49D55AD7-ADE2-4E10-BE2A-94795A2290DA}" type="slidenum">
              <a:rPr lang="en-US" smtClean="0"/>
              <a:pPr/>
              <a:t>29</a:t>
            </a:fld>
            <a:endParaRPr lang="en-US" dirty="0"/>
          </a:p>
        </p:txBody>
      </p:sp>
    </p:spTree>
    <p:extLst>
      <p:ext uri="{BB962C8B-B14F-4D97-AF65-F5344CB8AC3E}">
        <p14:creationId xmlns:p14="http://schemas.microsoft.com/office/powerpoint/2010/main" val="3600882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that while RBAC can be scoped at the resource group (and individual resource level) the goal in this Gameday is to scope the policies and permissions at the Management Group level.</a:t>
            </a:r>
          </a:p>
        </p:txBody>
      </p:sp>
      <p:sp>
        <p:nvSpPr>
          <p:cNvPr id="4" name="Slide Number Placeholder 3"/>
          <p:cNvSpPr>
            <a:spLocks noGrp="1"/>
          </p:cNvSpPr>
          <p:nvPr>
            <p:ph type="sldNum" sz="quarter" idx="5"/>
          </p:nvPr>
        </p:nvSpPr>
        <p:spPr/>
        <p:txBody>
          <a:bodyPr/>
          <a:lstStyle/>
          <a:p>
            <a:fld id="{49D55AD7-ADE2-4E10-BE2A-94795A2290DA}" type="slidenum">
              <a:rPr lang="en-US" smtClean="0"/>
              <a:pPr/>
              <a:t>30</a:t>
            </a:fld>
            <a:endParaRPr lang="en-US" dirty="0"/>
          </a:p>
        </p:txBody>
      </p:sp>
    </p:spTree>
    <p:extLst>
      <p:ext uri="{BB962C8B-B14F-4D97-AF65-F5344CB8AC3E}">
        <p14:creationId xmlns:p14="http://schemas.microsoft.com/office/powerpoint/2010/main" val="23161605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groups feel that they need to go back and revisit any of the challenges previously done, encourage them to do so!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4B4B4C"/>
                </a:solidFill>
              </a:rPr>
              <a:t>Whiteboard / Draw / Visio out possible structures until your team has one they agree on</a:t>
            </a:r>
          </a:p>
          <a:p>
            <a:endParaRPr lang="en-US" dirty="0"/>
          </a:p>
        </p:txBody>
      </p:sp>
      <p:sp>
        <p:nvSpPr>
          <p:cNvPr id="4" name="Slide Number Placeholder 3"/>
          <p:cNvSpPr>
            <a:spLocks noGrp="1"/>
          </p:cNvSpPr>
          <p:nvPr>
            <p:ph type="sldNum" sz="quarter" idx="5"/>
          </p:nvPr>
        </p:nvSpPr>
        <p:spPr/>
        <p:txBody>
          <a:bodyPr/>
          <a:lstStyle/>
          <a:p>
            <a:fld id="{49D55AD7-ADE2-4E10-BE2A-94795A2290DA}" type="slidenum">
              <a:rPr lang="en-US" smtClean="0"/>
              <a:pPr/>
              <a:t>31</a:t>
            </a:fld>
            <a:endParaRPr lang="en-US" dirty="0"/>
          </a:p>
        </p:txBody>
      </p:sp>
    </p:spTree>
    <p:extLst>
      <p:ext uri="{BB962C8B-B14F-4D97-AF65-F5344CB8AC3E}">
        <p14:creationId xmlns:p14="http://schemas.microsoft.com/office/powerpoint/2010/main" val="9487572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Are there things for Sirius or the customer to follow up on?  Make sure those get recorded.</a:t>
            </a:r>
          </a:p>
          <a:p>
            <a:endParaRPr lang="en-US" dirty="0"/>
          </a:p>
        </p:txBody>
      </p:sp>
      <p:sp>
        <p:nvSpPr>
          <p:cNvPr id="4" name="Slide Number Placeholder 3"/>
          <p:cNvSpPr>
            <a:spLocks noGrp="1"/>
          </p:cNvSpPr>
          <p:nvPr>
            <p:ph type="sldNum" sz="quarter" idx="5"/>
          </p:nvPr>
        </p:nvSpPr>
        <p:spPr/>
        <p:txBody>
          <a:bodyPr/>
          <a:lstStyle/>
          <a:p>
            <a:fld id="{49D55AD7-ADE2-4E10-BE2A-94795A2290DA}" type="slidenum">
              <a:rPr lang="en-US" smtClean="0"/>
              <a:pPr/>
              <a:t>32</a:t>
            </a:fld>
            <a:endParaRPr lang="en-US" dirty="0"/>
          </a:p>
        </p:txBody>
      </p:sp>
    </p:spTree>
    <p:extLst>
      <p:ext uri="{BB962C8B-B14F-4D97-AF65-F5344CB8AC3E}">
        <p14:creationId xmlns:p14="http://schemas.microsoft.com/office/powerpoint/2010/main" val="23427085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All resource groups should end in –</a:t>
            </a:r>
            <a:r>
              <a:rPr lang="en-US" dirty="0" err="1"/>
              <a:t>rg</a:t>
            </a:r>
            <a:r>
              <a:rPr lang="en-US" dirty="0"/>
              <a:t>.</a:t>
            </a:r>
          </a:p>
          <a:p>
            <a:r>
              <a:rPr lang="en-US" dirty="0"/>
              <a:t>Don’t give them any more examples than that. </a:t>
            </a:r>
          </a:p>
        </p:txBody>
      </p:sp>
      <p:sp>
        <p:nvSpPr>
          <p:cNvPr id="4" name="Slide Number Placeholder 3"/>
          <p:cNvSpPr>
            <a:spLocks noGrp="1"/>
          </p:cNvSpPr>
          <p:nvPr>
            <p:ph type="sldNum" sz="quarter" idx="5"/>
          </p:nvPr>
        </p:nvSpPr>
        <p:spPr/>
        <p:txBody>
          <a:bodyPr/>
          <a:lstStyle/>
          <a:p>
            <a:fld id="{49D55AD7-ADE2-4E10-BE2A-94795A2290DA}" type="slidenum">
              <a:rPr lang="en-US" smtClean="0"/>
              <a:pPr/>
              <a:t>34</a:t>
            </a:fld>
            <a:endParaRPr lang="en-US" dirty="0"/>
          </a:p>
        </p:txBody>
      </p:sp>
    </p:spTree>
    <p:extLst>
      <p:ext uri="{BB962C8B-B14F-4D97-AF65-F5344CB8AC3E}">
        <p14:creationId xmlns:p14="http://schemas.microsoft.com/office/powerpoint/2010/main" val="32247926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how Enterprise Level refers to the Organizational Hierarchy and Management Group structures created earlier</a:t>
            </a:r>
          </a:p>
        </p:txBody>
      </p:sp>
      <p:sp>
        <p:nvSpPr>
          <p:cNvPr id="4" name="Slide Number Placeholder 3"/>
          <p:cNvSpPr>
            <a:spLocks noGrp="1"/>
          </p:cNvSpPr>
          <p:nvPr>
            <p:ph type="sldNum" sz="quarter" idx="5"/>
          </p:nvPr>
        </p:nvSpPr>
        <p:spPr/>
        <p:txBody>
          <a:bodyPr/>
          <a:lstStyle/>
          <a:p>
            <a:fld id="{49D55AD7-ADE2-4E10-BE2A-94795A2290DA}" type="slidenum">
              <a:rPr lang="en-US" smtClean="0"/>
              <a:pPr/>
              <a:t>36</a:t>
            </a:fld>
            <a:endParaRPr lang="en-US" dirty="0"/>
          </a:p>
        </p:txBody>
      </p:sp>
    </p:spTree>
    <p:extLst>
      <p:ext uri="{BB962C8B-B14F-4D97-AF65-F5344CB8AC3E}">
        <p14:creationId xmlns:p14="http://schemas.microsoft.com/office/powerpoint/2010/main" val="24994734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answer to the question is Azure Policy</a:t>
            </a:r>
          </a:p>
        </p:txBody>
      </p:sp>
      <p:sp>
        <p:nvSpPr>
          <p:cNvPr id="4" name="Slide Number Placeholder 3"/>
          <p:cNvSpPr>
            <a:spLocks noGrp="1"/>
          </p:cNvSpPr>
          <p:nvPr>
            <p:ph type="sldNum" sz="quarter" idx="5"/>
          </p:nvPr>
        </p:nvSpPr>
        <p:spPr/>
        <p:txBody>
          <a:bodyPr/>
          <a:lstStyle/>
          <a:p>
            <a:fld id="{49D55AD7-ADE2-4E10-BE2A-94795A2290DA}" type="slidenum">
              <a:rPr lang="en-US" smtClean="0"/>
              <a:pPr/>
              <a:t>37</a:t>
            </a:fld>
            <a:endParaRPr lang="en-US" dirty="0"/>
          </a:p>
        </p:txBody>
      </p:sp>
    </p:spTree>
    <p:extLst>
      <p:ext uri="{BB962C8B-B14F-4D97-AF65-F5344CB8AC3E}">
        <p14:creationId xmlns:p14="http://schemas.microsoft.com/office/powerpoint/2010/main" val="29565520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whole document on the Azure docs site about Naming conventions for Azure resources.  Reference the Proctor guide for it.</a:t>
            </a:r>
          </a:p>
        </p:txBody>
      </p:sp>
      <p:sp>
        <p:nvSpPr>
          <p:cNvPr id="4" name="Slide Number Placeholder 3"/>
          <p:cNvSpPr>
            <a:spLocks noGrp="1"/>
          </p:cNvSpPr>
          <p:nvPr>
            <p:ph type="sldNum" sz="quarter" idx="5"/>
          </p:nvPr>
        </p:nvSpPr>
        <p:spPr/>
        <p:txBody>
          <a:bodyPr/>
          <a:lstStyle/>
          <a:p>
            <a:fld id="{49D55AD7-ADE2-4E10-BE2A-94795A2290DA}" type="slidenum">
              <a:rPr lang="en-US" smtClean="0"/>
              <a:pPr/>
              <a:t>38</a:t>
            </a:fld>
            <a:endParaRPr lang="en-US" dirty="0"/>
          </a:p>
        </p:txBody>
      </p:sp>
    </p:spTree>
    <p:extLst>
      <p:ext uri="{BB962C8B-B14F-4D97-AF65-F5344CB8AC3E}">
        <p14:creationId xmlns:p14="http://schemas.microsoft.com/office/powerpoint/2010/main" val="852009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Are there things for Sirius or the customer to follow up on?  Make sure those get recorded.</a:t>
            </a:r>
          </a:p>
          <a:p>
            <a:endParaRPr lang="en-US" dirty="0"/>
          </a:p>
        </p:txBody>
      </p:sp>
      <p:sp>
        <p:nvSpPr>
          <p:cNvPr id="4" name="Slide Number Placeholder 3"/>
          <p:cNvSpPr>
            <a:spLocks noGrp="1"/>
          </p:cNvSpPr>
          <p:nvPr>
            <p:ph type="sldNum" sz="quarter" idx="5"/>
          </p:nvPr>
        </p:nvSpPr>
        <p:spPr/>
        <p:txBody>
          <a:bodyPr/>
          <a:lstStyle/>
          <a:p>
            <a:fld id="{49D55AD7-ADE2-4E10-BE2A-94795A2290DA}" type="slidenum">
              <a:rPr lang="en-US" smtClean="0"/>
              <a:pPr/>
              <a:t>39</a:t>
            </a:fld>
            <a:endParaRPr lang="en-US" dirty="0"/>
          </a:p>
        </p:txBody>
      </p:sp>
    </p:spTree>
    <p:extLst>
      <p:ext uri="{BB962C8B-B14F-4D97-AF65-F5344CB8AC3E}">
        <p14:creationId xmlns:p14="http://schemas.microsoft.com/office/powerpoint/2010/main" val="3975589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Speed versus control is the eternal battle being fought between development teams and the team(s) responsible for the security and governance of the environments.  Developers want the access they believe they need, right now, and they want to be trusted to be granted the ability to go as fast as possible.  The Governance teams are concerned with ensuring the security of the organization, that costs are within acceptable limits, and that they have insight into what people are doing in the environment (no surprises!).</a:t>
            </a:r>
          </a:p>
        </p:txBody>
      </p:sp>
      <p:sp>
        <p:nvSpPr>
          <p:cNvPr id="4" name="Slide Number Placeholder 3"/>
          <p:cNvSpPr>
            <a:spLocks noGrp="1"/>
          </p:cNvSpPr>
          <p:nvPr>
            <p:ph type="sldNum" sz="quarter" idx="5"/>
          </p:nvPr>
        </p:nvSpPr>
        <p:spPr/>
        <p:txBody>
          <a:bodyPr/>
          <a:lstStyle/>
          <a:p>
            <a:fld id="{49D55AD7-ADE2-4E10-BE2A-94795A2290DA}" type="slidenum">
              <a:rPr lang="en-US" smtClean="0"/>
              <a:pPr/>
              <a:t>5</a:t>
            </a:fld>
            <a:endParaRPr lang="en-US" dirty="0"/>
          </a:p>
        </p:txBody>
      </p:sp>
    </p:spTree>
    <p:extLst>
      <p:ext uri="{BB962C8B-B14F-4D97-AF65-F5344CB8AC3E}">
        <p14:creationId xmlns:p14="http://schemas.microsoft.com/office/powerpoint/2010/main" val="25189839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are we going to enforce the naming standards, tagging policies, and many other things that we haven’t talked about yet?  With Azure Policy!</a:t>
            </a:r>
          </a:p>
        </p:txBody>
      </p:sp>
      <p:sp>
        <p:nvSpPr>
          <p:cNvPr id="4" name="Slide Number Placeholder 3"/>
          <p:cNvSpPr>
            <a:spLocks noGrp="1"/>
          </p:cNvSpPr>
          <p:nvPr>
            <p:ph type="sldNum" sz="quarter" idx="5"/>
          </p:nvPr>
        </p:nvSpPr>
        <p:spPr/>
        <p:txBody>
          <a:bodyPr/>
          <a:lstStyle/>
          <a:p>
            <a:fld id="{49D55AD7-ADE2-4E10-BE2A-94795A2290DA}" type="slidenum">
              <a:rPr lang="en-US" smtClean="0"/>
              <a:pPr/>
              <a:t>41</a:t>
            </a:fld>
            <a:endParaRPr lang="en-US" dirty="0"/>
          </a:p>
        </p:txBody>
      </p:sp>
    </p:spTree>
    <p:extLst>
      <p:ext uri="{BB962C8B-B14F-4D97-AF65-F5344CB8AC3E}">
        <p14:creationId xmlns:p14="http://schemas.microsoft.com/office/powerpoint/2010/main" val="1850234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resource scope can be a management group, a subscription, or even a resource group</a:t>
            </a:r>
          </a:p>
          <a:p>
            <a:r>
              <a:rPr lang="en-US" sz="1200" b="0" i="0" kern="1200" dirty="0">
                <a:solidFill>
                  <a:schemeClr val="tx1"/>
                </a:solidFill>
                <a:effectLst/>
                <a:latin typeface="+mn-lt"/>
                <a:ea typeface="+mn-ea"/>
                <a:cs typeface="+mn-cs"/>
              </a:rPr>
              <a:t>Assignments allow you to also exclude a sub-scope from the assignment of a policy. For example, if you deny the creation of public IPs within a subscription, you could create an assignment with an exclusion for a resource group connected to your protected DMZ.</a:t>
            </a:r>
            <a:endParaRPr lang="en-US" dirty="0"/>
          </a:p>
        </p:txBody>
      </p:sp>
      <p:sp>
        <p:nvSpPr>
          <p:cNvPr id="4" name="Slide Number Placeholder 3"/>
          <p:cNvSpPr>
            <a:spLocks noGrp="1"/>
          </p:cNvSpPr>
          <p:nvPr>
            <p:ph type="sldNum" sz="quarter" idx="5"/>
          </p:nvPr>
        </p:nvSpPr>
        <p:spPr/>
        <p:txBody>
          <a:bodyPr/>
          <a:lstStyle/>
          <a:p>
            <a:fld id="{49D55AD7-ADE2-4E10-BE2A-94795A2290DA}" type="slidenum">
              <a:rPr lang="en-US" smtClean="0"/>
              <a:pPr/>
              <a:t>42</a:t>
            </a:fld>
            <a:endParaRPr lang="en-US" dirty="0"/>
          </a:p>
        </p:txBody>
      </p:sp>
    </p:spTree>
    <p:extLst>
      <p:ext uri="{BB962C8B-B14F-4D97-AF65-F5344CB8AC3E}">
        <p14:creationId xmlns:p14="http://schemas.microsoft.com/office/powerpoint/2010/main" val="23319027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D55AD7-ADE2-4E10-BE2A-94795A2290DA}" type="slidenum">
              <a:rPr lang="en-US" smtClean="0"/>
              <a:pPr/>
              <a:t>43</a:t>
            </a:fld>
            <a:endParaRPr lang="en-US" dirty="0"/>
          </a:p>
        </p:txBody>
      </p:sp>
    </p:spTree>
    <p:extLst>
      <p:ext uri="{BB962C8B-B14F-4D97-AF65-F5344CB8AC3E}">
        <p14:creationId xmlns:p14="http://schemas.microsoft.com/office/powerpoint/2010/main" val="29912350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hidden by default.  Don’t want to offer too many examples.  Use if you believe it’s necessary.</a:t>
            </a:r>
          </a:p>
        </p:txBody>
      </p:sp>
      <p:sp>
        <p:nvSpPr>
          <p:cNvPr id="4" name="Slide Number Placeholder 3"/>
          <p:cNvSpPr>
            <a:spLocks noGrp="1"/>
          </p:cNvSpPr>
          <p:nvPr>
            <p:ph type="sldNum" sz="quarter" idx="5"/>
          </p:nvPr>
        </p:nvSpPr>
        <p:spPr/>
        <p:txBody>
          <a:bodyPr/>
          <a:lstStyle/>
          <a:p>
            <a:fld id="{49D55AD7-ADE2-4E10-BE2A-94795A2290DA}" type="slidenum">
              <a:rPr lang="en-US" smtClean="0"/>
              <a:pPr/>
              <a:t>44</a:t>
            </a:fld>
            <a:endParaRPr lang="en-US" dirty="0"/>
          </a:p>
        </p:txBody>
      </p:sp>
    </p:spTree>
    <p:extLst>
      <p:ext uri="{BB962C8B-B14F-4D97-AF65-F5344CB8AC3E}">
        <p14:creationId xmlns:p14="http://schemas.microsoft.com/office/powerpoint/2010/main" val="37528796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happens here is going to be specific to whatever they have come up with.  If they have resource groups for dev – stage – prod, have them deploy all 3 under the management group (that may need to be created by the customer if they are using a production or other existing azure subscription)</a:t>
            </a:r>
          </a:p>
        </p:txBody>
      </p:sp>
      <p:sp>
        <p:nvSpPr>
          <p:cNvPr id="4" name="Slide Number Placeholder 3"/>
          <p:cNvSpPr>
            <a:spLocks noGrp="1"/>
          </p:cNvSpPr>
          <p:nvPr>
            <p:ph type="sldNum" sz="quarter" idx="5"/>
          </p:nvPr>
        </p:nvSpPr>
        <p:spPr/>
        <p:txBody>
          <a:bodyPr/>
          <a:lstStyle/>
          <a:p>
            <a:fld id="{49D55AD7-ADE2-4E10-BE2A-94795A2290DA}" type="slidenum">
              <a:rPr lang="en-US" smtClean="0"/>
              <a:pPr/>
              <a:t>45</a:t>
            </a:fld>
            <a:endParaRPr lang="en-US" dirty="0"/>
          </a:p>
        </p:txBody>
      </p:sp>
    </p:spTree>
    <p:extLst>
      <p:ext uri="{BB962C8B-B14F-4D97-AF65-F5344CB8AC3E}">
        <p14:creationId xmlns:p14="http://schemas.microsoft.com/office/powerpoint/2010/main" val="35598186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Are there things for Sirius or the customer to follow up on?  Make sure those get recorded.</a:t>
            </a:r>
          </a:p>
          <a:p>
            <a:endParaRPr lang="en-US" dirty="0"/>
          </a:p>
        </p:txBody>
      </p:sp>
      <p:sp>
        <p:nvSpPr>
          <p:cNvPr id="4" name="Slide Number Placeholder 3"/>
          <p:cNvSpPr>
            <a:spLocks noGrp="1"/>
          </p:cNvSpPr>
          <p:nvPr>
            <p:ph type="sldNum" sz="quarter" idx="5"/>
          </p:nvPr>
        </p:nvSpPr>
        <p:spPr/>
        <p:txBody>
          <a:bodyPr/>
          <a:lstStyle/>
          <a:p>
            <a:fld id="{49D55AD7-ADE2-4E10-BE2A-94795A2290DA}" type="slidenum">
              <a:rPr lang="en-US" smtClean="0"/>
              <a:pPr/>
              <a:t>46</a:t>
            </a:fld>
            <a:endParaRPr lang="en-US" dirty="0"/>
          </a:p>
        </p:txBody>
      </p:sp>
    </p:spTree>
    <p:extLst>
      <p:ext uri="{BB962C8B-B14F-4D97-AF65-F5344CB8AC3E}">
        <p14:creationId xmlns:p14="http://schemas.microsoft.com/office/powerpoint/2010/main" val="3604319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Empower people; trust instead of control</a:t>
            </a:r>
          </a:p>
          <a:p>
            <a:endParaRPr lang="en-US" dirty="0"/>
          </a:p>
        </p:txBody>
      </p:sp>
      <p:sp>
        <p:nvSpPr>
          <p:cNvPr id="4" name="Slide Number Placeholder 3"/>
          <p:cNvSpPr>
            <a:spLocks noGrp="1"/>
          </p:cNvSpPr>
          <p:nvPr>
            <p:ph type="sldNum" sz="quarter" idx="5"/>
          </p:nvPr>
        </p:nvSpPr>
        <p:spPr/>
        <p:txBody>
          <a:bodyPr/>
          <a:lstStyle/>
          <a:p>
            <a:fld id="{49D55AD7-ADE2-4E10-BE2A-94795A2290DA}" type="slidenum">
              <a:rPr lang="en-US" smtClean="0"/>
              <a:pPr/>
              <a:t>49</a:t>
            </a:fld>
            <a:endParaRPr lang="en-US" dirty="0"/>
          </a:p>
        </p:txBody>
      </p:sp>
    </p:spTree>
    <p:extLst>
      <p:ext uri="{BB962C8B-B14F-4D97-AF65-F5344CB8AC3E}">
        <p14:creationId xmlns:p14="http://schemas.microsoft.com/office/powerpoint/2010/main" val="37352927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that every effort should be made to use the built-in roles.  Custom roles leads to role sprawl and add to the complexity of governing and managing the environment.</a:t>
            </a:r>
          </a:p>
        </p:txBody>
      </p:sp>
      <p:sp>
        <p:nvSpPr>
          <p:cNvPr id="4" name="Slide Number Placeholder 3"/>
          <p:cNvSpPr>
            <a:spLocks noGrp="1"/>
          </p:cNvSpPr>
          <p:nvPr>
            <p:ph type="sldNum" sz="quarter" idx="5"/>
          </p:nvPr>
        </p:nvSpPr>
        <p:spPr/>
        <p:txBody>
          <a:bodyPr/>
          <a:lstStyle/>
          <a:p>
            <a:fld id="{49D55AD7-ADE2-4E10-BE2A-94795A2290DA}" type="slidenum">
              <a:rPr lang="en-US" smtClean="0"/>
              <a:pPr/>
              <a:t>50</a:t>
            </a:fld>
            <a:endParaRPr lang="en-US" dirty="0"/>
          </a:p>
        </p:txBody>
      </p:sp>
    </p:spTree>
    <p:extLst>
      <p:ext uri="{BB962C8B-B14F-4D97-AF65-F5344CB8AC3E}">
        <p14:creationId xmlns:p14="http://schemas.microsoft.com/office/powerpoint/2010/main" val="40696410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Are there things for Sirius or the customer to follow up on?  Make sure those get recorded.</a:t>
            </a:r>
          </a:p>
          <a:p>
            <a:endParaRPr lang="en-US" dirty="0"/>
          </a:p>
        </p:txBody>
      </p:sp>
      <p:sp>
        <p:nvSpPr>
          <p:cNvPr id="4" name="Slide Number Placeholder 3"/>
          <p:cNvSpPr>
            <a:spLocks noGrp="1"/>
          </p:cNvSpPr>
          <p:nvPr>
            <p:ph type="sldNum" sz="quarter" idx="5"/>
          </p:nvPr>
        </p:nvSpPr>
        <p:spPr/>
        <p:txBody>
          <a:bodyPr/>
          <a:lstStyle/>
          <a:p>
            <a:fld id="{49D55AD7-ADE2-4E10-BE2A-94795A2290DA}" type="slidenum">
              <a:rPr lang="en-US" smtClean="0"/>
              <a:pPr/>
              <a:t>51</a:t>
            </a:fld>
            <a:endParaRPr lang="en-US" dirty="0"/>
          </a:p>
        </p:txBody>
      </p:sp>
    </p:spTree>
    <p:extLst>
      <p:ext uri="{BB962C8B-B14F-4D97-AF65-F5344CB8AC3E}">
        <p14:creationId xmlns:p14="http://schemas.microsoft.com/office/powerpoint/2010/main" val="28289929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“cloud architects and central information technology groups “ eventually ends up referring to a group of Cloud Custodians in an organization, whether they are officially named that or not</a:t>
            </a:r>
          </a:p>
          <a:p>
            <a:r>
              <a:rPr lang="en-US" dirty="0"/>
              <a:t>Important to note this isn’t just for development teams, although this is the biggest use case!</a:t>
            </a:r>
          </a:p>
        </p:txBody>
      </p:sp>
      <p:sp>
        <p:nvSpPr>
          <p:cNvPr id="4" name="Slide Number Placeholder 3"/>
          <p:cNvSpPr>
            <a:spLocks noGrp="1"/>
          </p:cNvSpPr>
          <p:nvPr>
            <p:ph type="sldNum" sz="quarter" idx="5"/>
          </p:nvPr>
        </p:nvSpPr>
        <p:spPr/>
        <p:txBody>
          <a:bodyPr/>
          <a:lstStyle/>
          <a:p>
            <a:fld id="{49D55AD7-ADE2-4E10-BE2A-94795A2290DA}" type="slidenum">
              <a:rPr lang="en-US" smtClean="0"/>
              <a:pPr/>
              <a:t>54</a:t>
            </a:fld>
            <a:endParaRPr lang="en-US" dirty="0"/>
          </a:p>
        </p:txBody>
      </p:sp>
    </p:spTree>
    <p:extLst>
      <p:ext uri="{BB962C8B-B14F-4D97-AF65-F5344CB8AC3E}">
        <p14:creationId xmlns:p14="http://schemas.microsoft.com/office/powerpoint/2010/main" val="2862970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Cloud Custodian is an individual or a team in an organization concerned with IT Governance of the organization’s cloud environments.  Talk through each one of the sections in the middle at a high level.  Note that Azure Resource Graph is not covered in this Gameday.</a:t>
            </a:r>
          </a:p>
          <a:p>
            <a:r>
              <a:rPr lang="en-US" dirty="0"/>
              <a:t>Azure Resource Graph:  </a:t>
            </a:r>
            <a:r>
              <a:rPr lang="en-US" sz="1200" b="0" i="0" kern="1200" dirty="0">
                <a:solidFill>
                  <a:schemeClr val="tx1"/>
                </a:solidFill>
                <a:effectLst/>
                <a:latin typeface="+mn-lt"/>
                <a:ea typeface="+mn-ea"/>
                <a:cs typeface="+mn-cs"/>
              </a:rPr>
              <a:t>Azure Resource Graph is a service in Azure that is designed to extend Azure Resource Management by providing efficient and performant resource exploration with the ability to query at scale across all subscriptions and management groups so that you can effectively govern your environment. These queries provide the following features:</a:t>
            </a:r>
          </a:p>
          <a:p>
            <a:r>
              <a:rPr lang="en-US" sz="1200" b="0" i="0" kern="1200" dirty="0">
                <a:solidFill>
                  <a:schemeClr val="tx1"/>
                </a:solidFill>
                <a:effectLst/>
                <a:latin typeface="+mn-lt"/>
                <a:ea typeface="+mn-ea"/>
                <a:cs typeface="+mn-cs"/>
              </a:rPr>
              <a:t>Ability to query resources with complex filtering, grouping, and sorting by resource properties.</a:t>
            </a:r>
          </a:p>
          <a:p>
            <a:r>
              <a:rPr lang="en-US" sz="1200" b="0" i="0" kern="1200" dirty="0">
                <a:solidFill>
                  <a:schemeClr val="tx1"/>
                </a:solidFill>
                <a:effectLst/>
                <a:latin typeface="+mn-lt"/>
                <a:ea typeface="+mn-ea"/>
                <a:cs typeface="+mn-cs"/>
              </a:rPr>
              <a:t>Ability to iteratively explore resources based on governance requirements and convert the resulting expression into a policy definition.</a:t>
            </a:r>
          </a:p>
          <a:p>
            <a:r>
              <a:rPr lang="en-US" sz="1200" b="0" i="0" kern="1200" dirty="0">
                <a:solidFill>
                  <a:schemeClr val="tx1"/>
                </a:solidFill>
                <a:effectLst/>
                <a:latin typeface="+mn-lt"/>
                <a:ea typeface="+mn-ea"/>
                <a:cs typeface="+mn-cs"/>
              </a:rPr>
              <a:t>Ability to assess the impact of applying policies in a vast cloud environment.</a:t>
            </a:r>
          </a:p>
          <a:p>
            <a:endParaRPr lang="en-US" dirty="0"/>
          </a:p>
        </p:txBody>
      </p:sp>
      <p:sp>
        <p:nvSpPr>
          <p:cNvPr id="4" name="Slide Number Placeholder 3"/>
          <p:cNvSpPr>
            <a:spLocks noGrp="1"/>
          </p:cNvSpPr>
          <p:nvPr>
            <p:ph type="sldNum" sz="quarter" idx="5"/>
          </p:nvPr>
        </p:nvSpPr>
        <p:spPr/>
        <p:txBody>
          <a:bodyPr/>
          <a:lstStyle/>
          <a:p>
            <a:fld id="{49D55AD7-ADE2-4E10-BE2A-94795A2290DA}" type="slidenum">
              <a:rPr lang="en-US" smtClean="0"/>
              <a:pPr/>
              <a:t>6</a:t>
            </a:fld>
            <a:endParaRPr lang="en-US" dirty="0"/>
          </a:p>
        </p:txBody>
      </p:sp>
    </p:spTree>
    <p:extLst>
      <p:ext uri="{BB962C8B-B14F-4D97-AF65-F5344CB8AC3E}">
        <p14:creationId xmlns:p14="http://schemas.microsoft.com/office/powerpoint/2010/main" val="1362936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Highlight what ARM Templates are good for</a:t>
            </a:r>
          </a:p>
        </p:txBody>
      </p:sp>
      <p:sp>
        <p:nvSpPr>
          <p:cNvPr id="4" name="Slide Number Placeholder 3"/>
          <p:cNvSpPr>
            <a:spLocks noGrp="1"/>
          </p:cNvSpPr>
          <p:nvPr>
            <p:ph type="sldNum" sz="quarter" idx="5"/>
          </p:nvPr>
        </p:nvSpPr>
        <p:spPr/>
        <p:txBody>
          <a:bodyPr/>
          <a:lstStyle/>
          <a:p>
            <a:fld id="{49D55AD7-ADE2-4E10-BE2A-94795A2290DA}" type="slidenum">
              <a:rPr lang="en-US" smtClean="0"/>
              <a:pPr/>
              <a:t>55</a:t>
            </a:fld>
            <a:endParaRPr lang="en-US" dirty="0"/>
          </a:p>
        </p:txBody>
      </p:sp>
    </p:spTree>
    <p:extLst>
      <p:ext uri="{BB962C8B-B14F-4D97-AF65-F5344CB8AC3E}">
        <p14:creationId xmlns:p14="http://schemas.microsoft.com/office/powerpoint/2010/main" val="37254577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If the customer has decided they want production and pre-production resource groups per application, have them pretend they have to deploy the entire environment for a brand new application (production or pre-production) and model the blueprint around that</a:t>
            </a:r>
          </a:p>
        </p:txBody>
      </p:sp>
      <p:sp>
        <p:nvSpPr>
          <p:cNvPr id="4" name="Slide Number Placeholder 3"/>
          <p:cNvSpPr>
            <a:spLocks noGrp="1"/>
          </p:cNvSpPr>
          <p:nvPr>
            <p:ph type="sldNum" sz="quarter" idx="5"/>
          </p:nvPr>
        </p:nvSpPr>
        <p:spPr/>
        <p:txBody>
          <a:bodyPr/>
          <a:lstStyle/>
          <a:p>
            <a:fld id="{49D55AD7-ADE2-4E10-BE2A-94795A2290DA}" type="slidenum">
              <a:rPr lang="en-US" smtClean="0"/>
              <a:pPr/>
              <a:t>56</a:t>
            </a:fld>
            <a:endParaRPr lang="en-US" dirty="0"/>
          </a:p>
        </p:txBody>
      </p:sp>
    </p:spTree>
    <p:extLst>
      <p:ext uri="{BB962C8B-B14F-4D97-AF65-F5344CB8AC3E}">
        <p14:creationId xmlns:p14="http://schemas.microsoft.com/office/powerpoint/2010/main" val="37798557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Are there things for Sirius or the customer to follow up on?  Make sure those get recorded.</a:t>
            </a:r>
          </a:p>
          <a:p>
            <a:endParaRPr lang="en-US" dirty="0"/>
          </a:p>
        </p:txBody>
      </p:sp>
      <p:sp>
        <p:nvSpPr>
          <p:cNvPr id="4" name="Slide Number Placeholder 3"/>
          <p:cNvSpPr>
            <a:spLocks noGrp="1"/>
          </p:cNvSpPr>
          <p:nvPr>
            <p:ph type="sldNum" sz="quarter" idx="5"/>
          </p:nvPr>
        </p:nvSpPr>
        <p:spPr/>
        <p:txBody>
          <a:bodyPr/>
          <a:lstStyle/>
          <a:p>
            <a:fld id="{49D55AD7-ADE2-4E10-BE2A-94795A2290DA}" type="slidenum">
              <a:rPr lang="en-US" smtClean="0"/>
              <a:pPr/>
              <a:t>57</a:t>
            </a:fld>
            <a:endParaRPr lang="en-US" dirty="0"/>
          </a:p>
        </p:txBody>
      </p:sp>
    </p:spTree>
    <p:extLst>
      <p:ext uri="{BB962C8B-B14F-4D97-AF65-F5344CB8AC3E}">
        <p14:creationId xmlns:p14="http://schemas.microsoft.com/office/powerpoint/2010/main" val="18030681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D55AD7-ADE2-4E10-BE2A-94795A2290DA}" type="slidenum">
              <a:rPr lang="en-US" smtClean="0"/>
              <a:pPr/>
              <a:t>58</a:t>
            </a:fld>
            <a:endParaRPr lang="en-US" dirty="0"/>
          </a:p>
        </p:txBody>
      </p:sp>
    </p:spTree>
    <p:extLst>
      <p:ext uri="{BB962C8B-B14F-4D97-AF65-F5344CB8AC3E}">
        <p14:creationId xmlns:p14="http://schemas.microsoft.com/office/powerpoint/2010/main" val="2268521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situation for most organizations.  Policy enforcement, authoring, testing, etc. happen after the code is deployed.  We need to shift left to help deliver compliant code faster.</a:t>
            </a:r>
          </a:p>
        </p:txBody>
      </p:sp>
      <p:sp>
        <p:nvSpPr>
          <p:cNvPr id="4" name="Slide Number Placeholder 3"/>
          <p:cNvSpPr>
            <a:spLocks noGrp="1"/>
          </p:cNvSpPr>
          <p:nvPr>
            <p:ph type="sldNum" sz="quarter" idx="5"/>
          </p:nvPr>
        </p:nvSpPr>
        <p:spPr/>
        <p:txBody>
          <a:bodyPr/>
          <a:lstStyle/>
          <a:p>
            <a:fld id="{49D55AD7-ADE2-4E10-BE2A-94795A2290DA}" type="slidenum">
              <a:rPr lang="en-US" smtClean="0"/>
              <a:pPr/>
              <a:t>7</a:t>
            </a:fld>
            <a:endParaRPr lang="en-US" dirty="0"/>
          </a:p>
        </p:txBody>
      </p:sp>
    </p:spTree>
    <p:extLst>
      <p:ext uri="{BB962C8B-B14F-4D97-AF65-F5344CB8AC3E}">
        <p14:creationId xmlns:p14="http://schemas.microsoft.com/office/powerpoint/2010/main" val="579899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shifting left looks like</a:t>
            </a:r>
          </a:p>
        </p:txBody>
      </p:sp>
      <p:sp>
        <p:nvSpPr>
          <p:cNvPr id="4" name="Slide Number Placeholder 3"/>
          <p:cNvSpPr>
            <a:spLocks noGrp="1"/>
          </p:cNvSpPr>
          <p:nvPr>
            <p:ph type="sldNum" sz="quarter" idx="5"/>
          </p:nvPr>
        </p:nvSpPr>
        <p:spPr/>
        <p:txBody>
          <a:bodyPr/>
          <a:lstStyle/>
          <a:p>
            <a:fld id="{49D55AD7-ADE2-4E10-BE2A-94795A2290DA}" type="slidenum">
              <a:rPr lang="en-US" smtClean="0"/>
              <a:pPr/>
              <a:t>8</a:t>
            </a:fld>
            <a:endParaRPr lang="en-US" dirty="0"/>
          </a:p>
        </p:txBody>
      </p:sp>
    </p:spTree>
    <p:extLst>
      <p:ext uri="{BB962C8B-B14F-4D97-AF65-F5344CB8AC3E}">
        <p14:creationId xmlns:p14="http://schemas.microsoft.com/office/powerpoint/2010/main" val="1274847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Big picture of how all the pieces fit together.  Now, let’s get started talking about how we get started with the building blocks for Azure Governance.</a:t>
            </a:r>
          </a:p>
        </p:txBody>
      </p:sp>
      <p:sp>
        <p:nvSpPr>
          <p:cNvPr id="4" name="Slide Number Placeholder 3"/>
          <p:cNvSpPr>
            <a:spLocks noGrp="1"/>
          </p:cNvSpPr>
          <p:nvPr>
            <p:ph type="sldNum" sz="quarter" idx="5"/>
          </p:nvPr>
        </p:nvSpPr>
        <p:spPr/>
        <p:txBody>
          <a:bodyPr/>
          <a:lstStyle/>
          <a:p>
            <a:fld id="{49D55AD7-ADE2-4E10-BE2A-94795A2290DA}" type="slidenum">
              <a:rPr lang="en-US" smtClean="0"/>
              <a:pPr/>
              <a:t>9</a:t>
            </a:fld>
            <a:endParaRPr lang="en-US" dirty="0"/>
          </a:p>
        </p:txBody>
      </p:sp>
    </p:spTree>
    <p:extLst>
      <p:ext uri="{BB962C8B-B14F-4D97-AF65-F5344CB8AC3E}">
        <p14:creationId xmlns:p14="http://schemas.microsoft.com/office/powerpoint/2010/main" val="3394946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basis of the Enterprise Scaffolding strategy is determining the organization hierarchy</a:t>
            </a:r>
          </a:p>
        </p:txBody>
      </p:sp>
      <p:sp>
        <p:nvSpPr>
          <p:cNvPr id="4" name="Slide Number Placeholder 3"/>
          <p:cNvSpPr>
            <a:spLocks noGrp="1"/>
          </p:cNvSpPr>
          <p:nvPr>
            <p:ph type="sldNum" sz="quarter" idx="5"/>
          </p:nvPr>
        </p:nvSpPr>
        <p:spPr/>
        <p:txBody>
          <a:bodyPr/>
          <a:lstStyle/>
          <a:p>
            <a:fld id="{49D55AD7-ADE2-4E10-BE2A-94795A2290DA}" type="slidenum">
              <a:rPr lang="en-US" smtClean="0"/>
              <a:pPr/>
              <a:t>10</a:t>
            </a:fld>
            <a:endParaRPr lang="en-US" dirty="0"/>
          </a:p>
        </p:txBody>
      </p:sp>
    </p:spTree>
    <p:extLst>
      <p:ext uri="{BB962C8B-B14F-4D97-AF65-F5344CB8AC3E}">
        <p14:creationId xmlns:p14="http://schemas.microsoft.com/office/powerpoint/2010/main" val="3848986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to think about Organization Hierarchy is billing hierarchy</a:t>
            </a:r>
          </a:p>
        </p:txBody>
      </p:sp>
      <p:sp>
        <p:nvSpPr>
          <p:cNvPr id="4" name="Slide Number Placeholder 3"/>
          <p:cNvSpPr>
            <a:spLocks noGrp="1"/>
          </p:cNvSpPr>
          <p:nvPr>
            <p:ph type="sldNum" sz="quarter" idx="5"/>
          </p:nvPr>
        </p:nvSpPr>
        <p:spPr/>
        <p:txBody>
          <a:bodyPr/>
          <a:lstStyle/>
          <a:p>
            <a:fld id="{49D55AD7-ADE2-4E10-BE2A-94795A2290DA}" type="slidenum">
              <a:rPr lang="en-US" smtClean="0"/>
              <a:pPr/>
              <a:t>11</a:t>
            </a:fld>
            <a:endParaRPr lang="en-US" dirty="0"/>
          </a:p>
        </p:txBody>
      </p:sp>
    </p:spTree>
    <p:extLst>
      <p:ext uri="{BB962C8B-B14F-4D97-AF65-F5344CB8AC3E}">
        <p14:creationId xmlns:p14="http://schemas.microsoft.com/office/powerpoint/2010/main" val="39773609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Two">
    <p:bg>
      <p:bgPr>
        <a:solidFill>
          <a:schemeClr val="bg1"/>
        </a:solidFill>
        <a:effectLst/>
      </p:bgPr>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9D44326-379E-41F2-9FB6-BDA6533743DC}"/>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tretch/>
        </p:blipFill>
        <p:spPr>
          <a:xfrm>
            <a:off x="0" y="-1"/>
            <a:ext cx="9144000" cy="5143501"/>
          </a:xfrm>
          <a:prstGeom prst="rect">
            <a:avLst/>
          </a:prstGeom>
          <a:noFill/>
          <a:ln>
            <a:noFill/>
          </a:ln>
        </p:spPr>
      </p:pic>
      <p:pic>
        <p:nvPicPr>
          <p:cNvPr id="10" name="Picture 9"/>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0" y="4931692"/>
            <a:ext cx="9144000" cy="211807"/>
          </a:xfrm>
          <a:prstGeom prst="rect">
            <a:avLst/>
          </a:prstGeom>
        </p:spPr>
      </p:pic>
      <p:sp>
        <p:nvSpPr>
          <p:cNvPr id="21" name="Slide Number Placeholder 5"/>
          <p:cNvSpPr txBox="1">
            <a:spLocks/>
          </p:cNvSpPr>
          <p:nvPr userDrawn="1"/>
        </p:nvSpPr>
        <p:spPr>
          <a:xfrm>
            <a:off x="8700805" y="4968523"/>
            <a:ext cx="330539" cy="138499"/>
          </a:xfrm>
          <a:prstGeom prst="rect">
            <a:avLst/>
          </a:prstGeom>
        </p:spPr>
        <p:txBody>
          <a:bodyPr vert="horz" wrap="square" lIns="0" tIns="0" rIns="0" bIns="0" rtlCol="0" anchor="ctr">
            <a:spAutoFit/>
          </a:bodyPr>
          <a:lstStyle>
            <a:defPPr>
              <a:defRPr lang="en-US"/>
            </a:defPPr>
            <a:lvl1pPr marL="0" algn="r" defTabSz="457200" rtl="0" eaLnBrk="1" latinLnBrk="0" hangingPunct="1">
              <a:defRPr sz="1050" kern="1200">
                <a:solidFill>
                  <a:schemeClr val="bg1"/>
                </a:solidFill>
                <a:latin typeface="Trebuchet MS"/>
                <a:ea typeface="+mn-ea"/>
                <a:cs typeface="Trebuchet M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C751140-EC00-C54D-B2B5-441582FE90E5}" type="slidenum">
              <a:rPr lang="en-US" sz="900" smtClean="0">
                <a:solidFill>
                  <a:schemeClr val="bg1"/>
                </a:solidFill>
                <a:latin typeface="+mj-lt"/>
              </a:rPr>
              <a:pPr/>
              <a:t>‹#›</a:t>
            </a:fld>
            <a:endParaRPr lang="en-US" sz="900" dirty="0">
              <a:solidFill>
                <a:schemeClr val="bg1"/>
              </a:solidFill>
              <a:latin typeface="+mj-lt"/>
            </a:endParaRPr>
          </a:p>
        </p:txBody>
      </p:sp>
      <p:sp>
        <p:nvSpPr>
          <p:cNvPr id="23" name="Subtitle 2"/>
          <p:cNvSpPr>
            <a:spLocks noGrp="1"/>
          </p:cNvSpPr>
          <p:nvPr>
            <p:ph type="subTitle" idx="1" hasCustomPrompt="1"/>
          </p:nvPr>
        </p:nvSpPr>
        <p:spPr>
          <a:xfrm>
            <a:off x="438271" y="2558718"/>
            <a:ext cx="6312420" cy="838532"/>
          </a:xfrm>
          <a:prstGeom prst="rect">
            <a:avLst/>
          </a:prstGeom>
        </p:spPr>
        <p:txBody>
          <a:bodyPr lIns="45720" rIns="45720" anchor="b" anchorCtr="0">
            <a:noAutofit/>
          </a:bodyPr>
          <a:lstStyle>
            <a:lvl1pPr marL="0" indent="0" algn="l">
              <a:lnSpc>
                <a:spcPct val="100000"/>
              </a:lnSpc>
              <a:spcBef>
                <a:spcPts val="0"/>
              </a:spcBef>
              <a:buNone/>
              <a:defRPr sz="2800" baseline="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TOPIC OF PRESENTATION</a:t>
            </a:r>
          </a:p>
        </p:txBody>
      </p:sp>
      <p:sp>
        <p:nvSpPr>
          <p:cNvPr id="24" name="Text Placeholder 4"/>
          <p:cNvSpPr>
            <a:spLocks noGrp="1"/>
          </p:cNvSpPr>
          <p:nvPr>
            <p:ph type="body" sz="quarter" idx="10" hasCustomPrompt="1"/>
          </p:nvPr>
        </p:nvSpPr>
        <p:spPr>
          <a:xfrm>
            <a:off x="438271" y="3448676"/>
            <a:ext cx="6311900" cy="1186824"/>
          </a:xfrm>
          <a:prstGeom prst="rect">
            <a:avLst/>
          </a:prstGeom>
        </p:spPr>
        <p:txBody>
          <a:bodyPr lIns="45720" rIns="45720"/>
          <a:lstStyle>
            <a:lvl1pPr marL="0" indent="0">
              <a:lnSpc>
                <a:spcPct val="100000"/>
              </a:lnSpc>
              <a:spcBef>
                <a:spcPts val="0"/>
              </a:spcBef>
              <a:buNone/>
              <a:defRPr sz="2000">
                <a:solidFill>
                  <a:srgbClr val="5FA0D6"/>
                </a:solidFill>
                <a:latin typeface="+mj-lt"/>
              </a:defRPr>
            </a:lvl1pPr>
          </a:lstStyle>
          <a:p>
            <a:r>
              <a:rPr lang="en-US" sz="1600" dirty="0">
                <a:solidFill>
                  <a:srgbClr val="60A0D6"/>
                </a:solidFill>
              </a:rPr>
              <a:t>Presenter Name</a:t>
            </a:r>
            <a:br>
              <a:rPr lang="en-US" sz="1600" dirty="0">
                <a:solidFill>
                  <a:srgbClr val="60A0D6"/>
                </a:solidFill>
              </a:rPr>
            </a:br>
            <a:r>
              <a:rPr lang="en-US" sz="1600" dirty="0">
                <a:solidFill>
                  <a:srgbClr val="60A0D6"/>
                </a:solidFill>
              </a:rPr>
              <a:t>Presenter Title</a:t>
            </a:r>
            <a:endParaRPr lang="en-US" dirty="0"/>
          </a:p>
        </p:txBody>
      </p:sp>
      <p:sp>
        <p:nvSpPr>
          <p:cNvPr id="12" name="TextBox 11"/>
          <p:cNvSpPr txBox="1"/>
          <p:nvPr userDrawn="1"/>
        </p:nvSpPr>
        <p:spPr>
          <a:xfrm>
            <a:off x="292770" y="4968523"/>
            <a:ext cx="1290738" cy="138499"/>
          </a:xfrm>
          <a:prstGeom prst="rect">
            <a:avLst/>
          </a:prstGeom>
          <a:noFill/>
        </p:spPr>
        <p:txBody>
          <a:bodyPr wrap="square" lIns="0" tIns="0" rIns="0" bIns="0" rtlCol="0" anchor="ctr">
            <a:spAutoFit/>
          </a:bodyPr>
          <a:lstStyle/>
          <a:p>
            <a:pPr algn="l" defTabSz="457200"/>
            <a:r>
              <a:rPr lang="en-US" sz="900" dirty="0">
                <a:solidFill>
                  <a:schemeClr val="bg1"/>
                </a:solidFill>
                <a:latin typeface="+mj-lt"/>
                <a:cs typeface="Trebuchet MS"/>
              </a:rPr>
              <a:t>www.siriuscom.com </a:t>
            </a:r>
          </a:p>
        </p:txBody>
      </p:sp>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8763" y="421592"/>
            <a:ext cx="1735062" cy="615029"/>
          </a:xfrm>
          <a:prstGeom prst="rect">
            <a:avLst/>
          </a:prstGeom>
        </p:spPr>
      </p:pic>
    </p:spTree>
    <p:extLst>
      <p:ext uri="{BB962C8B-B14F-4D97-AF65-F5344CB8AC3E}">
        <p14:creationId xmlns:p14="http://schemas.microsoft.com/office/powerpoint/2010/main" val="2347555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Slide">
    <p:spTree>
      <p:nvGrpSpPr>
        <p:cNvPr id="1" name=""/>
        <p:cNvGrpSpPr/>
        <p:nvPr/>
      </p:nvGrpSpPr>
      <p:grpSpPr>
        <a:xfrm>
          <a:off x="0" y="0"/>
          <a:ext cx="0" cy="0"/>
          <a:chOff x="0" y="0"/>
          <a:chExt cx="0" cy="0"/>
        </a:xfrm>
      </p:grpSpPr>
      <p:pic>
        <p:nvPicPr>
          <p:cNvPr id="15" name="Picture 14"/>
          <p:cNvPicPr>
            <a:picLocks noChangeAspect="1"/>
          </p:cNvPicPr>
          <p:nvPr userDrawn="1"/>
        </p:nvPicPr>
        <p:blipFill rotWithShape="1">
          <a:blip r:embed="rId2" cstate="screen">
            <a:extLst>
              <a:ext uri="{28A0092B-C50C-407E-A947-70E740481C1C}">
                <a14:useLocalDpi xmlns:a14="http://schemas.microsoft.com/office/drawing/2010/main"/>
              </a:ext>
            </a:extLst>
          </a:blip>
          <a:srcRect l="21857"/>
          <a:stretch/>
        </p:blipFill>
        <p:spPr>
          <a:xfrm>
            <a:off x="0" y="0"/>
            <a:ext cx="4184544" cy="5143500"/>
          </a:xfrm>
          <a:prstGeom prst="rect">
            <a:avLst/>
          </a:prstGeom>
        </p:spPr>
      </p:pic>
      <p:sp>
        <p:nvSpPr>
          <p:cNvPr id="11" name="Title 1"/>
          <p:cNvSpPr>
            <a:spLocks noGrp="1"/>
          </p:cNvSpPr>
          <p:nvPr>
            <p:ph type="title" hasCustomPrompt="1"/>
          </p:nvPr>
        </p:nvSpPr>
        <p:spPr>
          <a:xfrm>
            <a:off x="3966196" y="2114495"/>
            <a:ext cx="4840346" cy="461665"/>
          </a:xfrm>
          <a:prstGeom prst="rect">
            <a:avLst/>
          </a:prstGeom>
        </p:spPr>
        <p:txBody>
          <a:bodyPr wrap="square" lIns="45720" rIns="45720" anchor="b">
            <a:spAutoFit/>
          </a:bodyPr>
          <a:lstStyle>
            <a:lvl1pPr>
              <a:lnSpc>
                <a:spcPct val="100000"/>
              </a:lnSpc>
              <a:defRPr sz="2400" b="1">
                <a:solidFill>
                  <a:srgbClr val="154A93"/>
                </a:solidFill>
                <a:latin typeface="+mj-lt"/>
              </a:defRPr>
            </a:lvl1pPr>
          </a:lstStyle>
          <a:p>
            <a:r>
              <a:rPr lang="en-US" dirty="0"/>
              <a:t>Divider Headline</a:t>
            </a:r>
          </a:p>
        </p:txBody>
      </p:sp>
      <p:sp>
        <p:nvSpPr>
          <p:cNvPr id="12" name="Text Placeholder 4"/>
          <p:cNvSpPr>
            <a:spLocks noGrp="1"/>
          </p:cNvSpPr>
          <p:nvPr>
            <p:ph type="body" sz="quarter" idx="10" hasCustomPrompt="1"/>
          </p:nvPr>
        </p:nvSpPr>
        <p:spPr>
          <a:xfrm>
            <a:off x="3966294" y="2583181"/>
            <a:ext cx="4839829" cy="465782"/>
          </a:xfrm>
          <a:prstGeom prst="rect">
            <a:avLst/>
          </a:prstGeom>
        </p:spPr>
        <p:txBody>
          <a:bodyPr lIns="45720" rIns="45720" anchor="t" anchorCtr="0"/>
          <a:lstStyle>
            <a:lvl1pPr marL="0" indent="0">
              <a:spcBef>
                <a:spcPts val="0"/>
              </a:spcBef>
              <a:buNone/>
              <a:defRPr sz="2000" baseline="0">
                <a:solidFill>
                  <a:srgbClr val="4B4B4C"/>
                </a:solidFill>
                <a:latin typeface="+mj-lt"/>
                <a:ea typeface="Open Sans" panose="020B0606030504020204" pitchFamily="34" charset="0"/>
                <a:cs typeface="Open Sans" panose="020B0606030504020204" pitchFamily="34" charset="0"/>
              </a:defRPr>
            </a:lvl1pPr>
            <a:lvl2pPr marL="457200" indent="0">
              <a:buNone/>
              <a:defRPr>
                <a:solidFill>
                  <a:srgbClr val="4B4B4C"/>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a:solidFill>
                  <a:srgbClr val="4B4B4C"/>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a:solidFill>
                  <a:srgbClr val="4B4B4C"/>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a:solidFill>
                  <a:srgbClr val="4B4B4C"/>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Subhead 1</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4575" y="2114495"/>
            <a:ext cx="2272491" cy="805532"/>
          </a:xfrm>
          <a:prstGeom prst="rect">
            <a:avLst/>
          </a:prstGeom>
        </p:spPr>
      </p:pic>
    </p:spTree>
    <p:extLst>
      <p:ext uri="{BB962C8B-B14F-4D97-AF65-F5344CB8AC3E}">
        <p14:creationId xmlns:p14="http://schemas.microsoft.com/office/powerpoint/2010/main" val="2461940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ody Slide">
    <p:bg>
      <p:bgPr>
        <a:solidFill>
          <a:schemeClr val="bg1"/>
        </a:solidFill>
        <a:effectLst/>
      </p:bgPr>
    </p:bg>
    <p:spTree>
      <p:nvGrpSpPr>
        <p:cNvPr id="1" name=""/>
        <p:cNvGrpSpPr/>
        <p:nvPr/>
      </p:nvGrpSpPr>
      <p:grpSpPr>
        <a:xfrm>
          <a:off x="0" y="0"/>
          <a:ext cx="0" cy="0"/>
          <a:chOff x="0" y="0"/>
          <a:chExt cx="0" cy="0"/>
        </a:xfrm>
      </p:grpSpPr>
      <p:pic>
        <p:nvPicPr>
          <p:cNvPr id="18" name="Picture 17"/>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4931692"/>
            <a:ext cx="9144000" cy="211807"/>
          </a:xfrm>
          <a:prstGeom prst="rect">
            <a:avLst/>
          </a:prstGeom>
        </p:spPr>
      </p:pic>
      <p:sp>
        <p:nvSpPr>
          <p:cNvPr id="34" name="Slide Number Placeholder 5"/>
          <p:cNvSpPr txBox="1">
            <a:spLocks/>
          </p:cNvSpPr>
          <p:nvPr userDrawn="1"/>
        </p:nvSpPr>
        <p:spPr>
          <a:xfrm>
            <a:off x="8700805" y="4968523"/>
            <a:ext cx="330539" cy="138499"/>
          </a:xfrm>
          <a:prstGeom prst="rect">
            <a:avLst/>
          </a:prstGeom>
        </p:spPr>
        <p:txBody>
          <a:bodyPr vert="horz" wrap="square" lIns="0" tIns="0" rIns="0" bIns="0" rtlCol="0" anchor="ctr">
            <a:spAutoFit/>
          </a:bodyPr>
          <a:lstStyle>
            <a:defPPr>
              <a:defRPr lang="en-US"/>
            </a:defPPr>
            <a:lvl1pPr marL="0" algn="r" defTabSz="457200" rtl="0" eaLnBrk="1" latinLnBrk="0" hangingPunct="1">
              <a:defRPr sz="1050" kern="1200">
                <a:solidFill>
                  <a:schemeClr val="bg1"/>
                </a:solidFill>
                <a:latin typeface="Trebuchet MS"/>
                <a:ea typeface="+mn-ea"/>
                <a:cs typeface="Trebuchet M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C751140-EC00-C54D-B2B5-441582FE90E5}" type="slidenum">
              <a:rPr lang="en-US" sz="900" smtClean="0">
                <a:solidFill>
                  <a:schemeClr val="bg1"/>
                </a:solidFill>
                <a:latin typeface="+mj-lt"/>
              </a:rPr>
              <a:pPr/>
              <a:t>‹#›</a:t>
            </a:fld>
            <a:endParaRPr lang="en-US" sz="900" dirty="0">
              <a:solidFill>
                <a:schemeClr val="bg1"/>
              </a:solidFill>
              <a:latin typeface="+mj-lt"/>
            </a:endParaRPr>
          </a:p>
        </p:txBody>
      </p:sp>
      <p:pic>
        <p:nvPicPr>
          <p:cNvPr id="11" name="Picture 10"/>
          <p:cNvPicPr>
            <a:picLocks noChangeAspect="1"/>
          </p:cNvPicPr>
          <p:nvPr userDrawn="1"/>
        </p:nvPicPr>
        <p:blipFill rotWithShape="1">
          <a:blip r:embed="rId3" cstate="screen">
            <a:extLst>
              <a:ext uri="{28A0092B-C50C-407E-A947-70E740481C1C}">
                <a14:useLocalDpi xmlns:a14="http://schemas.microsoft.com/office/drawing/2010/main"/>
              </a:ext>
            </a:extLst>
          </a:blip>
          <a:srcRect l="32453"/>
          <a:stretch/>
        </p:blipFill>
        <p:spPr>
          <a:xfrm>
            <a:off x="0" y="261855"/>
            <a:ext cx="438271" cy="373084"/>
          </a:xfrm>
          <a:prstGeom prst="rect">
            <a:avLst/>
          </a:prstGeom>
        </p:spPr>
      </p:pic>
      <p:sp>
        <p:nvSpPr>
          <p:cNvPr id="12" name="Title 1"/>
          <p:cNvSpPr>
            <a:spLocks noGrp="1"/>
          </p:cNvSpPr>
          <p:nvPr>
            <p:ph type="title" hasCustomPrompt="1"/>
          </p:nvPr>
        </p:nvSpPr>
        <p:spPr>
          <a:xfrm>
            <a:off x="439156" y="217426"/>
            <a:ext cx="7076341" cy="461665"/>
          </a:xfrm>
          <a:prstGeom prst="rect">
            <a:avLst/>
          </a:prstGeom>
        </p:spPr>
        <p:txBody>
          <a:bodyPr wrap="square" lIns="45720" rIns="45720">
            <a:spAutoFit/>
          </a:bodyPr>
          <a:lstStyle>
            <a:lvl1pPr>
              <a:lnSpc>
                <a:spcPct val="100000"/>
              </a:lnSpc>
              <a:defRPr sz="2400" b="0">
                <a:latin typeface="+mj-lt"/>
              </a:defRPr>
            </a:lvl1pPr>
          </a:lstStyle>
          <a:p>
            <a:r>
              <a:rPr lang="en-US" dirty="0"/>
              <a:t>Slide Title</a:t>
            </a:r>
          </a:p>
        </p:txBody>
      </p:sp>
      <p:sp>
        <p:nvSpPr>
          <p:cNvPr id="10" name="Text Placeholder 5"/>
          <p:cNvSpPr>
            <a:spLocks noGrp="1"/>
          </p:cNvSpPr>
          <p:nvPr>
            <p:ph type="body" sz="quarter" idx="10" hasCustomPrompt="1"/>
          </p:nvPr>
        </p:nvSpPr>
        <p:spPr>
          <a:xfrm>
            <a:off x="438150" y="1002152"/>
            <a:ext cx="8262654" cy="3630808"/>
          </a:xfrm>
          <a:prstGeom prst="rect">
            <a:avLst/>
          </a:prstGeom>
        </p:spPr>
        <p:txBody>
          <a:bodyPr wrap="square" lIns="45720" rIns="45720"/>
          <a:lstStyle>
            <a:lvl1pPr marL="0" indent="0">
              <a:spcBef>
                <a:spcPts val="1200"/>
              </a:spcBef>
              <a:buNone/>
              <a:defRPr sz="2200">
                <a:solidFill>
                  <a:schemeClr val="accent2"/>
                </a:solidFill>
                <a:latin typeface="+mj-lt"/>
              </a:defRPr>
            </a:lvl1pPr>
            <a:lvl2pPr marL="171450" indent="-171450">
              <a:spcBef>
                <a:spcPts val="300"/>
              </a:spcBef>
              <a:buClr>
                <a:schemeClr val="accent3"/>
              </a:buClr>
              <a:buFont typeface="Arial" panose="020B0604020202020204" pitchFamily="34" charset="0"/>
              <a:buChar char="›"/>
              <a:defRPr sz="2000">
                <a:solidFill>
                  <a:schemeClr val="accent3"/>
                </a:solidFill>
                <a:latin typeface="+mj-lt"/>
              </a:defRPr>
            </a:lvl2pPr>
            <a:lvl3pPr marL="288925" indent="-115888">
              <a:spcBef>
                <a:spcPts val="300"/>
              </a:spcBef>
              <a:buClr>
                <a:schemeClr val="accent3"/>
              </a:buClr>
              <a:buFont typeface="Candara" panose="020E0502030303020204" pitchFamily="34" charset="0"/>
              <a:buChar char="‐"/>
              <a:defRPr sz="2000">
                <a:solidFill>
                  <a:schemeClr val="accent3"/>
                </a:solidFill>
                <a:latin typeface="+mj-lt"/>
              </a:defRPr>
            </a:lvl3pPr>
            <a:lvl4pPr marL="687388" indent="-228600">
              <a:defRPr>
                <a:latin typeface="+mj-lt"/>
              </a:defRPr>
            </a:lvl4pPr>
            <a:lvl5pPr marL="914400" indent="-228600">
              <a:defRPr>
                <a:latin typeface="+mj-lt"/>
              </a:defRPr>
            </a:lvl5pPr>
          </a:lstStyle>
          <a:p>
            <a:pPr lvl="0"/>
            <a:r>
              <a:rPr lang="en-US" dirty="0"/>
              <a:t>First level</a:t>
            </a:r>
          </a:p>
          <a:p>
            <a:pPr lvl="1"/>
            <a:r>
              <a:rPr lang="en-US" dirty="0"/>
              <a:t>Second level</a:t>
            </a:r>
          </a:p>
          <a:p>
            <a:pPr lvl="2"/>
            <a:r>
              <a:rPr lang="en-US" dirty="0"/>
              <a:t>Third level</a:t>
            </a:r>
          </a:p>
        </p:txBody>
      </p:sp>
      <p:sp>
        <p:nvSpPr>
          <p:cNvPr id="15" name="TextBox 14"/>
          <p:cNvSpPr txBox="1"/>
          <p:nvPr userDrawn="1"/>
        </p:nvSpPr>
        <p:spPr>
          <a:xfrm>
            <a:off x="292770" y="4968523"/>
            <a:ext cx="1290738" cy="138499"/>
          </a:xfrm>
          <a:prstGeom prst="rect">
            <a:avLst/>
          </a:prstGeom>
          <a:noFill/>
        </p:spPr>
        <p:txBody>
          <a:bodyPr wrap="square" lIns="0" tIns="0" rIns="0" bIns="0" rtlCol="0" anchor="ctr">
            <a:spAutoFit/>
          </a:bodyPr>
          <a:lstStyle/>
          <a:p>
            <a:pPr algn="l" defTabSz="457200"/>
            <a:r>
              <a:rPr lang="en-US" sz="900" dirty="0">
                <a:solidFill>
                  <a:schemeClr val="bg1"/>
                </a:solidFill>
                <a:latin typeface="+mj-lt"/>
                <a:cs typeface="Trebuchet MS"/>
              </a:rPr>
              <a:t>www.siriuscom.com </a:t>
            </a:r>
          </a:p>
        </p:txBody>
      </p:sp>
      <p:pic>
        <p:nvPicPr>
          <p:cNvPr id="2" name="Pictur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15024" y="261855"/>
            <a:ext cx="1174576" cy="390043"/>
          </a:xfrm>
          <a:prstGeom prst="rect">
            <a:avLst/>
          </a:prstGeom>
        </p:spPr>
      </p:pic>
    </p:spTree>
    <p:extLst>
      <p:ext uri="{BB962C8B-B14F-4D97-AF65-F5344CB8AC3E}">
        <p14:creationId xmlns:p14="http://schemas.microsoft.com/office/powerpoint/2010/main" val="64784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Only">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4931692"/>
            <a:ext cx="9144000" cy="211807"/>
          </a:xfrm>
          <a:prstGeom prst="rect">
            <a:avLst/>
          </a:prstGeom>
        </p:spPr>
      </p:pic>
      <p:sp>
        <p:nvSpPr>
          <p:cNvPr id="34" name="Slide Number Placeholder 5"/>
          <p:cNvSpPr txBox="1">
            <a:spLocks/>
          </p:cNvSpPr>
          <p:nvPr userDrawn="1"/>
        </p:nvSpPr>
        <p:spPr>
          <a:xfrm>
            <a:off x="8700805" y="4968523"/>
            <a:ext cx="330539" cy="138499"/>
          </a:xfrm>
          <a:prstGeom prst="rect">
            <a:avLst/>
          </a:prstGeom>
        </p:spPr>
        <p:txBody>
          <a:bodyPr vert="horz" wrap="square" lIns="0" tIns="0" rIns="0" bIns="0" rtlCol="0" anchor="ctr">
            <a:spAutoFit/>
          </a:bodyPr>
          <a:lstStyle>
            <a:defPPr>
              <a:defRPr lang="en-US"/>
            </a:defPPr>
            <a:lvl1pPr marL="0" algn="r" defTabSz="457200" rtl="0" eaLnBrk="1" latinLnBrk="0" hangingPunct="1">
              <a:defRPr sz="1050" kern="1200">
                <a:solidFill>
                  <a:schemeClr val="bg1"/>
                </a:solidFill>
                <a:latin typeface="Trebuchet MS"/>
                <a:ea typeface="+mn-ea"/>
                <a:cs typeface="Trebuchet M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C751140-EC00-C54D-B2B5-441582FE90E5}" type="slidenum">
              <a:rPr lang="en-US" sz="900" smtClean="0">
                <a:solidFill>
                  <a:schemeClr val="bg1"/>
                </a:solidFill>
                <a:latin typeface="+mj-lt"/>
              </a:rPr>
              <a:pPr/>
              <a:t>‹#›</a:t>
            </a:fld>
            <a:endParaRPr lang="en-US" sz="900" dirty="0">
              <a:solidFill>
                <a:schemeClr val="bg1"/>
              </a:solidFill>
              <a:latin typeface="+mj-lt"/>
            </a:endParaRPr>
          </a:p>
        </p:txBody>
      </p:sp>
      <p:pic>
        <p:nvPicPr>
          <p:cNvPr id="11" name="Picture 10"/>
          <p:cNvPicPr>
            <a:picLocks noChangeAspect="1"/>
          </p:cNvPicPr>
          <p:nvPr userDrawn="1"/>
        </p:nvPicPr>
        <p:blipFill rotWithShape="1">
          <a:blip r:embed="rId3" cstate="screen">
            <a:extLst>
              <a:ext uri="{28A0092B-C50C-407E-A947-70E740481C1C}">
                <a14:useLocalDpi xmlns:a14="http://schemas.microsoft.com/office/drawing/2010/main"/>
              </a:ext>
            </a:extLst>
          </a:blip>
          <a:srcRect l="32453"/>
          <a:stretch/>
        </p:blipFill>
        <p:spPr>
          <a:xfrm>
            <a:off x="0" y="261855"/>
            <a:ext cx="438271" cy="373084"/>
          </a:xfrm>
          <a:prstGeom prst="rect">
            <a:avLst/>
          </a:prstGeom>
        </p:spPr>
      </p:pic>
      <p:sp>
        <p:nvSpPr>
          <p:cNvPr id="10" name="Title 1"/>
          <p:cNvSpPr>
            <a:spLocks noGrp="1"/>
          </p:cNvSpPr>
          <p:nvPr>
            <p:ph type="title" hasCustomPrompt="1"/>
          </p:nvPr>
        </p:nvSpPr>
        <p:spPr>
          <a:xfrm>
            <a:off x="439156" y="217426"/>
            <a:ext cx="7076341" cy="461665"/>
          </a:xfrm>
          <a:prstGeom prst="rect">
            <a:avLst/>
          </a:prstGeom>
        </p:spPr>
        <p:txBody>
          <a:bodyPr wrap="square" lIns="45720" rIns="45720">
            <a:spAutoFit/>
          </a:bodyPr>
          <a:lstStyle>
            <a:lvl1pPr>
              <a:lnSpc>
                <a:spcPct val="100000"/>
              </a:lnSpc>
              <a:defRPr sz="2400" b="0">
                <a:latin typeface="+mj-lt"/>
              </a:defRPr>
            </a:lvl1pPr>
          </a:lstStyle>
          <a:p>
            <a:r>
              <a:rPr lang="en-US" dirty="0"/>
              <a:t>Slide Title</a:t>
            </a:r>
          </a:p>
        </p:txBody>
      </p:sp>
      <p:sp>
        <p:nvSpPr>
          <p:cNvPr id="14" name="TextBox 13"/>
          <p:cNvSpPr txBox="1"/>
          <p:nvPr userDrawn="1"/>
        </p:nvSpPr>
        <p:spPr>
          <a:xfrm>
            <a:off x="292770" y="4968523"/>
            <a:ext cx="1290738" cy="138499"/>
          </a:xfrm>
          <a:prstGeom prst="rect">
            <a:avLst/>
          </a:prstGeom>
          <a:noFill/>
        </p:spPr>
        <p:txBody>
          <a:bodyPr wrap="square" lIns="0" tIns="0" rIns="0" bIns="0" rtlCol="0" anchor="ctr">
            <a:spAutoFit/>
          </a:bodyPr>
          <a:lstStyle/>
          <a:p>
            <a:pPr algn="l" defTabSz="457200"/>
            <a:r>
              <a:rPr lang="en-US" sz="900" dirty="0">
                <a:solidFill>
                  <a:schemeClr val="bg1"/>
                </a:solidFill>
                <a:latin typeface="+mj-lt"/>
                <a:cs typeface="Trebuchet MS"/>
              </a:rPr>
              <a:t>www.siriuscom.com </a:t>
            </a:r>
          </a:p>
        </p:txBody>
      </p:sp>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15024" y="261855"/>
            <a:ext cx="1174576" cy="390043"/>
          </a:xfrm>
          <a:prstGeom prst="rect">
            <a:avLst/>
          </a:prstGeom>
        </p:spPr>
      </p:pic>
    </p:spTree>
    <p:extLst>
      <p:ext uri="{BB962C8B-B14F-4D97-AF65-F5344CB8AC3E}">
        <p14:creationId xmlns:p14="http://schemas.microsoft.com/office/powerpoint/2010/main" val="3036427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oter Only">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4931692"/>
            <a:ext cx="9144000" cy="211807"/>
          </a:xfrm>
          <a:prstGeom prst="rect">
            <a:avLst/>
          </a:prstGeom>
        </p:spPr>
      </p:pic>
      <p:sp>
        <p:nvSpPr>
          <p:cNvPr id="34" name="Slide Number Placeholder 5"/>
          <p:cNvSpPr txBox="1">
            <a:spLocks/>
          </p:cNvSpPr>
          <p:nvPr userDrawn="1"/>
        </p:nvSpPr>
        <p:spPr>
          <a:xfrm>
            <a:off x="8700805" y="4968523"/>
            <a:ext cx="330539" cy="138499"/>
          </a:xfrm>
          <a:prstGeom prst="rect">
            <a:avLst/>
          </a:prstGeom>
        </p:spPr>
        <p:txBody>
          <a:bodyPr vert="horz" wrap="square" lIns="0" tIns="0" rIns="0" bIns="0" rtlCol="0" anchor="ctr">
            <a:spAutoFit/>
          </a:bodyPr>
          <a:lstStyle>
            <a:defPPr>
              <a:defRPr lang="en-US"/>
            </a:defPPr>
            <a:lvl1pPr marL="0" algn="r" defTabSz="457200" rtl="0" eaLnBrk="1" latinLnBrk="0" hangingPunct="1">
              <a:defRPr sz="1050" kern="1200">
                <a:solidFill>
                  <a:schemeClr val="bg1"/>
                </a:solidFill>
                <a:latin typeface="Trebuchet MS"/>
                <a:ea typeface="+mn-ea"/>
                <a:cs typeface="Trebuchet M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C751140-EC00-C54D-B2B5-441582FE90E5}" type="slidenum">
              <a:rPr lang="en-US" sz="900" smtClean="0">
                <a:solidFill>
                  <a:schemeClr val="bg1"/>
                </a:solidFill>
                <a:latin typeface="+mj-lt"/>
              </a:rPr>
              <a:pPr/>
              <a:t>‹#›</a:t>
            </a:fld>
            <a:endParaRPr lang="en-US" sz="900" dirty="0">
              <a:solidFill>
                <a:schemeClr val="bg1"/>
              </a:solidFill>
              <a:latin typeface="+mj-lt"/>
            </a:endParaRPr>
          </a:p>
        </p:txBody>
      </p:sp>
      <p:sp>
        <p:nvSpPr>
          <p:cNvPr id="6" name="TextBox 5"/>
          <p:cNvSpPr txBox="1"/>
          <p:nvPr userDrawn="1"/>
        </p:nvSpPr>
        <p:spPr>
          <a:xfrm>
            <a:off x="292770" y="4968523"/>
            <a:ext cx="1290738" cy="138499"/>
          </a:xfrm>
          <a:prstGeom prst="rect">
            <a:avLst/>
          </a:prstGeom>
          <a:noFill/>
        </p:spPr>
        <p:txBody>
          <a:bodyPr wrap="square" lIns="0" tIns="0" rIns="0" bIns="0" rtlCol="0" anchor="ctr">
            <a:spAutoFit/>
          </a:bodyPr>
          <a:lstStyle/>
          <a:p>
            <a:pPr algn="l" defTabSz="457200"/>
            <a:r>
              <a:rPr lang="en-US" sz="900" dirty="0">
                <a:solidFill>
                  <a:schemeClr val="bg1"/>
                </a:solidFill>
                <a:latin typeface="+mj-lt"/>
                <a:cs typeface="Trebuchet MS"/>
              </a:rPr>
              <a:t>www.siriuscom.com </a:t>
            </a:r>
          </a:p>
        </p:txBody>
      </p:sp>
    </p:spTree>
    <p:extLst>
      <p:ext uri="{BB962C8B-B14F-4D97-AF65-F5344CB8AC3E}">
        <p14:creationId xmlns:p14="http://schemas.microsoft.com/office/powerpoint/2010/main" val="2806960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bject Slide">
    <p:bg>
      <p:bgPr>
        <a:solidFill>
          <a:schemeClr val="bg1"/>
        </a:solidFill>
        <a:effectLst/>
      </p:bgPr>
    </p:bg>
    <p:spTree>
      <p:nvGrpSpPr>
        <p:cNvPr id="1" name=""/>
        <p:cNvGrpSpPr/>
        <p:nvPr/>
      </p:nvGrpSpPr>
      <p:grpSpPr>
        <a:xfrm>
          <a:off x="0" y="0"/>
          <a:ext cx="0" cy="0"/>
          <a:chOff x="0" y="0"/>
          <a:chExt cx="0" cy="0"/>
        </a:xfrm>
      </p:grpSpPr>
      <p:pic>
        <p:nvPicPr>
          <p:cNvPr id="42" name="Picture 4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4931692"/>
            <a:ext cx="9144000" cy="211807"/>
          </a:xfrm>
          <a:prstGeom prst="rect">
            <a:avLst/>
          </a:prstGeom>
        </p:spPr>
      </p:pic>
      <p:pic>
        <p:nvPicPr>
          <p:cNvPr id="32" name="Picture 31"/>
          <p:cNvPicPr>
            <a:picLocks noChangeAspect="1"/>
          </p:cNvPicPr>
          <p:nvPr userDrawn="1"/>
        </p:nvPicPr>
        <p:blipFill rotWithShape="1">
          <a:blip r:embed="rId3" cstate="screen">
            <a:extLst>
              <a:ext uri="{28A0092B-C50C-407E-A947-70E740481C1C}">
                <a14:useLocalDpi xmlns:a14="http://schemas.microsoft.com/office/drawing/2010/main"/>
              </a:ext>
            </a:extLst>
          </a:blip>
          <a:srcRect l="32453"/>
          <a:stretch/>
        </p:blipFill>
        <p:spPr>
          <a:xfrm>
            <a:off x="0" y="261855"/>
            <a:ext cx="438271" cy="373084"/>
          </a:xfrm>
          <a:prstGeom prst="rect">
            <a:avLst/>
          </a:prstGeom>
        </p:spPr>
      </p:pic>
      <p:sp>
        <p:nvSpPr>
          <p:cNvPr id="34" name="Slide Number Placeholder 5"/>
          <p:cNvSpPr txBox="1">
            <a:spLocks/>
          </p:cNvSpPr>
          <p:nvPr userDrawn="1"/>
        </p:nvSpPr>
        <p:spPr>
          <a:xfrm>
            <a:off x="8700805" y="4968523"/>
            <a:ext cx="330539" cy="138499"/>
          </a:xfrm>
          <a:prstGeom prst="rect">
            <a:avLst/>
          </a:prstGeom>
        </p:spPr>
        <p:txBody>
          <a:bodyPr vert="horz" wrap="square" lIns="0" tIns="0" rIns="0" bIns="0" rtlCol="0" anchor="ctr">
            <a:spAutoFit/>
          </a:bodyPr>
          <a:lstStyle>
            <a:defPPr>
              <a:defRPr lang="en-US"/>
            </a:defPPr>
            <a:lvl1pPr marL="0" algn="r" defTabSz="457200" rtl="0" eaLnBrk="1" latinLnBrk="0" hangingPunct="1">
              <a:defRPr sz="1050" kern="1200">
                <a:solidFill>
                  <a:schemeClr val="bg1"/>
                </a:solidFill>
                <a:latin typeface="Trebuchet MS"/>
                <a:ea typeface="+mn-ea"/>
                <a:cs typeface="Trebuchet M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C751140-EC00-C54D-B2B5-441582FE90E5}" type="slidenum">
              <a:rPr lang="en-US" sz="900" smtClean="0">
                <a:solidFill>
                  <a:schemeClr val="bg1"/>
                </a:solidFill>
                <a:latin typeface="+mj-lt"/>
              </a:rPr>
              <a:pPr/>
              <a:t>‹#›</a:t>
            </a:fld>
            <a:endParaRPr lang="en-US" sz="900" dirty="0">
              <a:solidFill>
                <a:schemeClr val="bg1"/>
              </a:solidFill>
              <a:latin typeface="+mj-lt"/>
            </a:endParaRPr>
          </a:p>
        </p:txBody>
      </p:sp>
      <p:sp>
        <p:nvSpPr>
          <p:cNvPr id="9" name="Title 1"/>
          <p:cNvSpPr>
            <a:spLocks noGrp="1"/>
          </p:cNvSpPr>
          <p:nvPr>
            <p:ph type="title" hasCustomPrompt="1"/>
          </p:nvPr>
        </p:nvSpPr>
        <p:spPr>
          <a:xfrm>
            <a:off x="439156" y="217426"/>
            <a:ext cx="7076341" cy="461665"/>
          </a:xfrm>
          <a:prstGeom prst="rect">
            <a:avLst/>
          </a:prstGeom>
        </p:spPr>
        <p:txBody>
          <a:bodyPr wrap="square" lIns="45720" rIns="45720">
            <a:spAutoFit/>
          </a:bodyPr>
          <a:lstStyle>
            <a:lvl1pPr>
              <a:lnSpc>
                <a:spcPct val="100000"/>
              </a:lnSpc>
              <a:defRPr sz="2400" b="0">
                <a:latin typeface="+mj-lt"/>
              </a:defRPr>
            </a:lvl1pPr>
          </a:lstStyle>
          <a:p>
            <a:r>
              <a:rPr lang="en-US" dirty="0"/>
              <a:t>Slide Title</a:t>
            </a:r>
          </a:p>
        </p:txBody>
      </p:sp>
      <p:sp>
        <p:nvSpPr>
          <p:cNvPr id="11" name="Content Placeholder 6"/>
          <p:cNvSpPr>
            <a:spLocks noGrp="1"/>
          </p:cNvSpPr>
          <p:nvPr>
            <p:ph sz="quarter" idx="12" hasCustomPrompt="1"/>
          </p:nvPr>
        </p:nvSpPr>
        <p:spPr>
          <a:xfrm>
            <a:off x="439155" y="1002151"/>
            <a:ext cx="8261649" cy="3630809"/>
          </a:xfrm>
          <a:prstGeom prst="rect">
            <a:avLst/>
          </a:prstGeom>
        </p:spPr>
        <p:txBody>
          <a:bodyPr lIns="45720" rIns="45720"/>
          <a:lstStyle>
            <a:lvl1pPr marL="0" indent="0">
              <a:lnSpc>
                <a:spcPct val="100000"/>
              </a:lnSpc>
              <a:spcBef>
                <a:spcPts val="1200"/>
              </a:spcBef>
              <a:buFont typeface="Open Sans" panose="020B0606030504020204" pitchFamily="34" charset="0"/>
              <a:buNone/>
              <a:defRPr lang="en-US" sz="2200" kern="1200" dirty="0" smtClean="0">
                <a:solidFill>
                  <a:schemeClr val="accent2"/>
                </a:solidFill>
                <a:latin typeface="+mj-lt"/>
                <a:ea typeface="+mn-ea"/>
                <a:cs typeface="Trebuchet MS"/>
              </a:defRPr>
            </a:lvl1pPr>
            <a:lvl2pPr marL="168275" indent="-168275">
              <a:lnSpc>
                <a:spcPct val="100000"/>
              </a:lnSpc>
              <a:spcBef>
                <a:spcPts val="300"/>
              </a:spcBef>
              <a:buFont typeface="Open Sans" panose="020B0606030504020204" pitchFamily="34" charset="0"/>
              <a:buChar char="›"/>
              <a:tabLst/>
              <a:defRPr lang="en-US" sz="2000" kern="1200" dirty="0" smtClean="0">
                <a:solidFill>
                  <a:schemeClr val="accent3"/>
                </a:solidFill>
                <a:latin typeface="+mj-lt"/>
                <a:ea typeface="+mn-ea"/>
                <a:cs typeface="Trebuchet MS"/>
              </a:defRPr>
            </a:lvl2pPr>
            <a:lvl3pPr marL="285750" indent="-114300">
              <a:lnSpc>
                <a:spcPct val="100000"/>
              </a:lnSpc>
              <a:spcBef>
                <a:spcPts val="300"/>
              </a:spcBef>
              <a:buFont typeface="Candara" panose="020E0502030303020204" pitchFamily="34" charset="0"/>
              <a:buChar char="‐"/>
              <a:defRPr lang="en-US" sz="2000" kern="1200" dirty="0">
                <a:solidFill>
                  <a:schemeClr val="accent3"/>
                </a:solidFill>
                <a:latin typeface="+mj-lt"/>
                <a:ea typeface="+mn-ea"/>
                <a:cs typeface="Trebuchet MS"/>
              </a:defRPr>
            </a:lvl3pPr>
          </a:lstStyle>
          <a:p>
            <a:pPr marL="0" lvl="0" indent="0" algn="l" defTabSz="457200" rtl="0" eaLnBrk="1" latinLnBrk="0" hangingPunct="1">
              <a:spcBef>
                <a:spcPts val="1200"/>
              </a:spcBef>
              <a:buFont typeface="Arial"/>
              <a:buNone/>
            </a:pPr>
            <a:r>
              <a:rPr lang="en-US" dirty="0"/>
              <a:t>First level</a:t>
            </a:r>
          </a:p>
          <a:p>
            <a:pPr lvl="1"/>
            <a:r>
              <a:rPr lang="en-US" dirty="0"/>
              <a:t>Second level</a:t>
            </a:r>
          </a:p>
          <a:p>
            <a:pPr lvl="2"/>
            <a:r>
              <a:rPr lang="en-US" dirty="0"/>
              <a:t>Third level</a:t>
            </a:r>
          </a:p>
        </p:txBody>
      </p:sp>
      <p:sp>
        <p:nvSpPr>
          <p:cNvPr id="14" name="TextBox 13"/>
          <p:cNvSpPr txBox="1"/>
          <p:nvPr userDrawn="1"/>
        </p:nvSpPr>
        <p:spPr>
          <a:xfrm>
            <a:off x="292770" y="4968523"/>
            <a:ext cx="1290738" cy="138499"/>
          </a:xfrm>
          <a:prstGeom prst="rect">
            <a:avLst/>
          </a:prstGeom>
          <a:noFill/>
        </p:spPr>
        <p:txBody>
          <a:bodyPr wrap="square" lIns="0" tIns="0" rIns="0" bIns="0" rtlCol="0" anchor="ctr">
            <a:spAutoFit/>
          </a:bodyPr>
          <a:lstStyle/>
          <a:p>
            <a:pPr algn="l" defTabSz="457200"/>
            <a:r>
              <a:rPr lang="en-US" sz="900" dirty="0">
                <a:solidFill>
                  <a:schemeClr val="bg1"/>
                </a:solidFill>
                <a:latin typeface="+mj-lt"/>
                <a:cs typeface="Trebuchet MS"/>
              </a:rPr>
              <a:t>www.siriuscom.com </a:t>
            </a:r>
          </a:p>
        </p:txBody>
      </p:sp>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15024" y="261855"/>
            <a:ext cx="1174576" cy="390043"/>
          </a:xfrm>
          <a:prstGeom prst="rect">
            <a:avLst/>
          </a:prstGeom>
        </p:spPr>
      </p:pic>
    </p:spTree>
    <p:extLst>
      <p:ext uri="{BB962C8B-B14F-4D97-AF65-F5344CB8AC3E}">
        <p14:creationId xmlns:p14="http://schemas.microsoft.com/office/powerpoint/2010/main" val="1662042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ouble Column Slide">
    <p:bg>
      <p:bgPr>
        <a:solidFill>
          <a:schemeClr val="bg1"/>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4931692"/>
            <a:ext cx="9144000" cy="211807"/>
          </a:xfrm>
          <a:prstGeom prst="rect">
            <a:avLst/>
          </a:prstGeom>
        </p:spPr>
      </p:pic>
      <p:pic>
        <p:nvPicPr>
          <p:cNvPr id="32" name="Picture 31"/>
          <p:cNvPicPr>
            <a:picLocks noChangeAspect="1"/>
          </p:cNvPicPr>
          <p:nvPr userDrawn="1"/>
        </p:nvPicPr>
        <p:blipFill rotWithShape="1">
          <a:blip r:embed="rId3" cstate="screen">
            <a:extLst>
              <a:ext uri="{28A0092B-C50C-407E-A947-70E740481C1C}">
                <a14:useLocalDpi xmlns:a14="http://schemas.microsoft.com/office/drawing/2010/main"/>
              </a:ext>
            </a:extLst>
          </a:blip>
          <a:srcRect l="32453"/>
          <a:stretch/>
        </p:blipFill>
        <p:spPr>
          <a:xfrm>
            <a:off x="0" y="261855"/>
            <a:ext cx="438271" cy="373084"/>
          </a:xfrm>
          <a:prstGeom prst="rect">
            <a:avLst/>
          </a:prstGeom>
        </p:spPr>
      </p:pic>
      <p:sp>
        <p:nvSpPr>
          <p:cNvPr id="34" name="Slide Number Placeholder 5"/>
          <p:cNvSpPr txBox="1">
            <a:spLocks/>
          </p:cNvSpPr>
          <p:nvPr userDrawn="1"/>
        </p:nvSpPr>
        <p:spPr>
          <a:xfrm>
            <a:off x="8700805" y="4968523"/>
            <a:ext cx="330539" cy="138499"/>
          </a:xfrm>
          <a:prstGeom prst="rect">
            <a:avLst/>
          </a:prstGeom>
        </p:spPr>
        <p:txBody>
          <a:bodyPr vert="horz" wrap="square" lIns="0" tIns="0" rIns="0" bIns="0" rtlCol="0" anchor="ctr">
            <a:spAutoFit/>
          </a:bodyPr>
          <a:lstStyle>
            <a:defPPr>
              <a:defRPr lang="en-US"/>
            </a:defPPr>
            <a:lvl1pPr marL="0" algn="r" defTabSz="457200" rtl="0" eaLnBrk="1" latinLnBrk="0" hangingPunct="1">
              <a:defRPr sz="1050" kern="1200">
                <a:solidFill>
                  <a:schemeClr val="bg1"/>
                </a:solidFill>
                <a:latin typeface="Trebuchet MS"/>
                <a:ea typeface="+mn-ea"/>
                <a:cs typeface="Trebuchet M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C751140-EC00-C54D-B2B5-441582FE90E5}" type="slidenum">
              <a:rPr lang="en-US" sz="900" smtClean="0">
                <a:solidFill>
                  <a:schemeClr val="bg1"/>
                </a:solidFill>
                <a:latin typeface="+mj-lt"/>
              </a:rPr>
              <a:pPr/>
              <a:t>‹#›</a:t>
            </a:fld>
            <a:endParaRPr lang="en-US" sz="900" dirty="0">
              <a:solidFill>
                <a:schemeClr val="bg1"/>
              </a:solidFill>
              <a:latin typeface="+mj-lt"/>
            </a:endParaRPr>
          </a:p>
        </p:txBody>
      </p:sp>
      <p:cxnSp>
        <p:nvCxnSpPr>
          <p:cNvPr id="3" name="Straight Connector 2"/>
          <p:cNvCxnSpPr/>
          <p:nvPr userDrawn="1"/>
        </p:nvCxnSpPr>
        <p:spPr>
          <a:xfrm>
            <a:off x="4572000" y="1002151"/>
            <a:ext cx="0" cy="3630809"/>
          </a:xfrm>
          <a:prstGeom prst="line">
            <a:avLst/>
          </a:prstGeom>
          <a:ln w="127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11" name="Title 1"/>
          <p:cNvSpPr>
            <a:spLocks noGrp="1"/>
          </p:cNvSpPr>
          <p:nvPr>
            <p:ph type="title" hasCustomPrompt="1"/>
          </p:nvPr>
        </p:nvSpPr>
        <p:spPr>
          <a:xfrm>
            <a:off x="439156" y="217426"/>
            <a:ext cx="7076341" cy="461665"/>
          </a:xfrm>
          <a:prstGeom prst="rect">
            <a:avLst/>
          </a:prstGeom>
        </p:spPr>
        <p:txBody>
          <a:bodyPr wrap="square" lIns="45720" rIns="45720">
            <a:spAutoFit/>
          </a:bodyPr>
          <a:lstStyle>
            <a:lvl1pPr>
              <a:lnSpc>
                <a:spcPct val="100000"/>
              </a:lnSpc>
              <a:defRPr sz="2400" b="0">
                <a:latin typeface="+mj-lt"/>
              </a:defRPr>
            </a:lvl1pPr>
          </a:lstStyle>
          <a:p>
            <a:r>
              <a:rPr lang="en-US" dirty="0"/>
              <a:t>Slide Title</a:t>
            </a:r>
          </a:p>
        </p:txBody>
      </p:sp>
      <p:sp>
        <p:nvSpPr>
          <p:cNvPr id="13" name="Content Placeholder 6"/>
          <p:cNvSpPr>
            <a:spLocks noGrp="1"/>
          </p:cNvSpPr>
          <p:nvPr>
            <p:ph sz="quarter" idx="15" hasCustomPrompt="1"/>
          </p:nvPr>
        </p:nvSpPr>
        <p:spPr>
          <a:xfrm>
            <a:off x="439155" y="1002151"/>
            <a:ext cx="4028343" cy="3630809"/>
          </a:xfrm>
          <a:prstGeom prst="rect">
            <a:avLst/>
          </a:prstGeom>
        </p:spPr>
        <p:txBody>
          <a:bodyPr lIns="45720" rIns="45720"/>
          <a:lstStyle>
            <a:lvl1pPr marL="0" indent="0">
              <a:lnSpc>
                <a:spcPct val="100000"/>
              </a:lnSpc>
              <a:spcBef>
                <a:spcPts val="1200"/>
              </a:spcBef>
              <a:buFont typeface="Open Sans" panose="020B0606030504020204" pitchFamily="34" charset="0"/>
              <a:buNone/>
              <a:defRPr lang="en-US" sz="2200" kern="1200" dirty="0" smtClean="0">
                <a:solidFill>
                  <a:schemeClr val="accent2"/>
                </a:solidFill>
                <a:latin typeface="+mj-lt"/>
                <a:ea typeface="+mn-ea"/>
                <a:cs typeface="Trebuchet MS"/>
              </a:defRPr>
            </a:lvl1pPr>
            <a:lvl2pPr marL="171450" indent="-171450">
              <a:lnSpc>
                <a:spcPct val="100000"/>
              </a:lnSpc>
              <a:spcBef>
                <a:spcPts val="300"/>
              </a:spcBef>
              <a:buFont typeface="Open Sans" panose="020B0606030504020204" pitchFamily="34" charset="0"/>
              <a:buChar char="›"/>
              <a:tabLst/>
              <a:defRPr lang="en-US" sz="2000" kern="1200" dirty="0" smtClean="0">
                <a:solidFill>
                  <a:schemeClr val="accent3"/>
                </a:solidFill>
                <a:latin typeface="+mj-lt"/>
                <a:ea typeface="+mn-ea"/>
                <a:cs typeface="Trebuchet MS"/>
              </a:defRPr>
            </a:lvl2pPr>
            <a:lvl3pPr marL="285750" indent="-114300">
              <a:lnSpc>
                <a:spcPct val="100000"/>
              </a:lnSpc>
              <a:spcBef>
                <a:spcPts val="300"/>
              </a:spcBef>
              <a:buFont typeface="Candara" panose="020E0502030303020204" pitchFamily="34" charset="0"/>
              <a:buChar char="‐"/>
              <a:defRPr lang="en-US" sz="2000" kern="1200" dirty="0">
                <a:solidFill>
                  <a:schemeClr val="accent3"/>
                </a:solidFill>
                <a:latin typeface="+mj-lt"/>
                <a:ea typeface="+mn-ea"/>
                <a:cs typeface="Trebuchet MS"/>
              </a:defRPr>
            </a:lvl3pPr>
          </a:lstStyle>
          <a:p>
            <a:pPr marL="0" lvl="0" indent="0" algn="l" defTabSz="457200" rtl="0" eaLnBrk="1" latinLnBrk="0" hangingPunct="1">
              <a:spcBef>
                <a:spcPts val="1200"/>
              </a:spcBef>
              <a:buFont typeface="Arial"/>
              <a:buNone/>
            </a:pPr>
            <a:r>
              <a:rPr lang="en-US" dirty="0"/>
              <a:t>First level</a:t>
            </a:r>
          </a:p>
          <a:p>
            <a:pPr lvl="1"/>
            <a:r>
              <a:rPr lang="en-US" dirty="0"/>
              <a:t>Second level</a:t>
            </a:r>
          </a:p>
          <a:p>
            <a:pPr lvl="2"/>
            <a:r>
              <a:rPr lang="en-US" dirty="0"/>
              <a:t>Third level</a:t>
            </a:r>
          </a:p>
        </p:txBody>
      </p:sp>
      <p:sp>
        <p:nvSpPr>
          <p:cNvPr id="14" name="Content Placeholder 6"/>
          <p:cNvSpPr>
            <a:spLocks noGrp="1"/>
          </p:cNvSpPr>
          <p:nvPr>
            <p:ph sz="quarter" idx="16" hasCustomPrompt="1"/>
          </p:nvPr>
        </p:nvSpPr>
        <p:spPr>
          <a:xfrm>
            <a:off x="4672020" y="1002151"/>
            <a:ext cx="4028343" cy="3630809"/>
          </a:xfrm>
          <a:prstGeom prst="rect">
            <a:avLst/>
          </a:prstGeom>
        </p:spPr>
        <p:txBody>
          <a:bodyPr lIns="45720" rIns="45720"/>
          <a:lstStyle>
            <a:lvl1pPr marL="0" indent="0">
              <a:lnSpc>
                <a:spcPct val="100000"/>
              </a:lnSpc>
              <a:spcBef>
                <a:spcPts val="1200"/>
              </a:spcBef>
              <a:buFont typeface="Open Sans" panose="020B0606030504020204" pitchFamily="34" charset="0"/>
              <a:buNone/>
              <a:defRPr lang="en-US" sz="2200" kern="1200" dirty="0" smtClean="0">
                <a:solidFill>
                  <a:schemeClr val="accent2"/>
                </a:solidFill>
                <a:latin typeface="+mj-lt"/>
                <a:ea typeface="+mn-ea"/>
                <a:cs typeface="Trebuchet MS"/>
              </a:defRPr>
            </a:lvl1pPr>
            <a:lvl2pPr marL="174625" indent="-174625">
              <a:lnSpc>
                <a:spcPct val="100000"/>
              </a:lnSpc>
              <a:spcBef>
                <a:spcPts val="300"/>
              </a:spcBef>
              <a:buFont typeface="Open Sans" panose="020B0606030504020204" pitchFamily="34" charset="0"/>
              <a:buChar char="›"/>
              <a:tabLst/>
              <a:defRPr lang="en-US" sz="2000" kern="1200" dirty="0" smtClean="0">
                <a:solidFill>
                  <a:schemeClr val="accent3"/>
                </a:solidFill>
                <a:latin typeface="+mj-lt"/>
                <a:ea typeface="+mn-ea"/>
                <a:cs typeface="Trebuchet MS"/>
              </a:defRPr>
            </a:lvl2pPr>
            <a:lvl3pPr marL="285750" indent="-114300">
              <a:lnSpc>
                <a:spcPct val="100000"/>
              </a:lnSpc>
              <a:spcBef>
                <a:spcPts val="300"/>
              </a:spcBef>
              <a:buFont typeface="Candara" panose="020E0502030303020204" pitchFamily="34" charset="0"/>
              <a:buChar char="‐"/>
              <a:defRPr lang="en-US" sz="2000" kern="1200" dirty="0">
                <a:solidFill>
                  <a:schemeClr val="accent3"/>
                </a:solidFill>
                <a:latin typeface="+mj-lt"/>
                <a:ea typeface="+mn-ea"/>
                <a:cs typeface="Trebuchet MS"/>
              </a:defRPr>
            </a:lvl3pPr>
          </a:lstStyle>
          <a:p>
            <a:pPr marL="0" lvl="0" indent="0" algn="l" defTabSz="457200" rtl="0" eaLnBrk="1" latinLnBrk="0" hangingPunct="1">
              <a:spcBef>
                <a:spcPts val="1200"/>
              </a:spcBef>
              <a:buFont typeface="Arial"/>
              <a:buNone/>
            </a:pPr>
            <a:r>
              <a:rPr lang="en-US" dirty="0"/>
              <a:t>First level</a:t>
            </a:r>
          </a:p>
          <a:p>
            <a:pPr lvl="1"/>
            <a:r>
              <a:rPr lang="en-US" dirty="0"/>
              <a:t>Second level</a:t>
            </a:r>
          </a:p>
          <a:p>
            <a:pPr lvl="2"/>
            <a:r>
              <a:rPr lang="en-US" dirty="0"/>
              <a:t>Third level</a:t>
            </a:r>
          </a:p>
          <a:p>
            <a:pPr marL="461963" lvl="2" indent="-228600" algn="l" defTabSz="457200" rtl="0" eaLnBrk="1" latinLnBrk="0" hangingPunct="1">
              <a:spcBef>
                <a:spcPts val="300"/>
              </a:spcBef>
              <a:buClr>
                <a:schemeClr val="accent3"/>
              </a:buClr>
              <a:buFont typeface="Arial" panose="020B0604020202020204" pitchFamily="34" charset="0"/>
              <a:buChar char="›"/>
            </a:pPr>
            <a:endParaRPr lang="en-US" dirty="0"/>
          </a:p>
        </p:txBody>
      </p:sp>
      <p:sp>
        <p:nvSpPr>
          <p:cNvPr id="16" name="TextBox 15"/>
          <p:cNvSpPr txBox="1"/>
          <p:nvPr userDrawn="1"/>
        </p:nvSpPr>
        <p:spPr>
          <a:xfrm>
            <a:off x="292770" y="4968523"/>
            <a:ext cx="1290738" cy="138499"/>
          </a:xfrm>
          <a:prstGeom prst="rect">
            <a:avLst/>
          </a:prstGeom>
          <a:noFill/>
        </p:spPr>
        <p:txBody>
          <a:bodyPr wrap="square" lIns="0" tIns="0" rIns="0" bIns="0" rtlCol="0" anchor="ctr">
            <a:spAutoFit/>
          </a:bodyPr>
          <a:lstStyle/>
          <a:p>
            <a:pPr algn="l" defTabSz="457200"/>
            <a:r>
              <a:rPr lang="en-US" sz="900" dirty="0">
                <a:solidFill>
                  <a:schemeClr val="bg1"/>
                </a:solidFill>
                <a:latin typeface="+mj-lt"/>
                <a:cs typeface="Trebuchet MS"/>
              </a:rPr>
              <a:t>www.siriuscom.com </a:t>
            </a:r>
          </a:p>
        </p:txBody>
      </p:sp>
      <p:pic>
        <p:nvPicPr>
          <p:cNvPr id="15" name="Picture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15024" y="261855"/>
            <a:ext cx="1174576" cy="390043"/>
          </a:xfrm>
          <a:prstGeom prst="rect">
            <a:avLst/>
          </a:prstGeom>
        </p:spPr>
      </p:pic>
    </p:spTree>
    <p:extLst>
      <p:ext uri="{BB962C8B-B14F-4D97-AF65-F5344CB8AC3E}">
        <p14:creationId xmlns:p14="http://schemas.microsoft.com/office/powerpoint/2010/main" val="3632048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uble Column w/ Headers Slide">
    <p:bg>
      <p:bgPr>
        <a:solidFill>
          <a:schemeClr val="bg1"/>
        </a:solidFill>
        <a:effectLst/>
      </p:bgPr>
    </p:bg>
    <p:spTree>
      <p:nvGrpSpPr>
        <p:cNvPr id="1" name=""/>
        <p:cNvGrpSpPr/>
        <p:nvPr/>
      </p:nvGrpSpPr>
      <p:grpSpPr>
        <a:xfrm>
          <a:off x="0" y="0"/>
          <a:ext cx="0" cy="0"/>
          <a:chOff x="0" y="0"/>
          <a:chExt cx="0" cy="0"/>
        </a:xfrm>
      </p:grpSpPr>
      <p:pic>
        <p:nvPicPr>
          <p:cNvPr id="26" name="Picture 2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4931692"/>
            <a:ext cx="9144000" cy="211807"/>
          </a:xfrm>
          <a:prstGeom prst="rect">
            <a:avLst/>
          </a:prstGeom>
        </p:spPr>
      </p:pic>
      <p:pic>
        <p:nvPicPr>
          <p:cNvPr id="32" name="Picture 31"/>
          <p:cNvPicPr>
            <a:picLocks noChangeAspect="1"/>
          </p:cNvPicPr>
          <p:nvPr userDrawn="1"/>
        </p:nvPicPr>
        <p:blipFill rotWithShape="1">
          <a:blip r:embed="rId3" cstate="screen">
            <a:extLst>
              <a:ext uri="{28A0092B-C50C-407E-A947-70E740481C1C}">
                <a14:useLocalDpi xmlns:a14="http://schemas.microsoft.com/office/drawing/2010/main"/>
              </a:ext>
            </a:extLst>
          </a:blip>
          <a:srcRect l="32453"/>
          <a:stretch/>
        </p:blipFill>
        <p:spPr>
          <a:xfrm>
            <a:off x="0" y="261855"/>
            <a:ext cx="438271" cy="373084"/>
          </a:xfrm>
          <a:prstGeom prst="rect">
            <a:avLst/>
          </a:prstGeom>
        </p:spPr>
      </p:pic>
      <p:sp>
        <p:nvSpPr>
          <p:cNvPr id="34" name="Slide Number Placeholder 5"/>
          <p:cNvSpPr txBox="1">
            <a:spLocks/>
          </p:cNvSpPr>
          <p:nvPr userDrawn="1"/>
        </p:nvSpPr>
        <p:spPr>
          <a:xfrm>
            <a:off x="8700805" y="4968523"/>
            <a:ext cx="330539" cy="138499"/>
          </a:xfrm>
          <a:prstGeom prst="rect">
            <a:avLst/>
          </a:prstGeom>
        </p:spPr>
        <p:txBody>
          <a:bodyPr vert="horz" wrap="square" lIns="0" tIns="0" rIns="0" bIns="0" rtlCol="0" anchor="ctr">
            <a:spAutoFit/>
          </a:bodyPr>
          <a:lstStyle>
            <a:defPPr>
              <a:defRPr lang="en-US"/>
            </a:defPPr>
            <a:lvl1pPr marL="0" algn="r" defTabSz="457200" rtl="0" eaLnBrk="1" latinLnBrk="0" hangingPunct="1">
              <a:defRPr sz="1050" kern="1200">
                <a:solidFill>
                  <a:schemeClr val="bg1"/>
                </a:solidFill>
                <a:latin typeface="Trebuchet MS"/>
                <a:ea typeface="+mn-ea"/>
                <a:cs typeface="Trebuchet M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C751140-EC00-C54D-B2B5-441582FE90E5}" type="slidenum">
              <a:rPr lang="en-US" sz="900" smtClean="0">
                <a:solidFill>
                  <a:schemeClr val="bg1"/>
                </a:solidFill>
                <a:latin typeface="+mj-lt"/>
              </a:rPr>
              <a:pPr/>
              <a:t>‹#›</a:t>
            </a:fld>
            <a:endParaRPr lang="en-US" sz="900" dirty="0">
              <a:solidFill>
                <a:schemeClr val="bg1"/>
              </a:solidFill>
              <a:latin typeface="+mj-lt"/>
            </a:endParaRPr>
          </a:p>
        </p:txBody>
      </p:sp>
      <p:cxnSp>
        <p:nvCxnSpPr>
          <p:cNvPr id="3" name="Straight Connector 2"/>
          <p:cNvCxnSpPr/>
          <p:nvPr userDrawn="1"/>
        </p:nvCxnSpPr>
        <p:spPr>
          <a:xfrm>
            <a:off x="4572000" y="1002151"/>
            <a:ext cx="0" cy="3630809"/>
          </a:xfrm>
          <a:prstGeom prst="line">
            <a:avLst/>
          </a:prstGeom>
          <a:ln w="127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4" name="Text Placeholder 5"/>
          <p:cNvSpPr>
            <a:spLocks noGrp="1"/>
          </p:cNvSpPr>
          <p:nvPr>
            <p:ph type="body" sz="quarter" idx="20"/>
          </p:nvPr>
        </p:nvSpPr>
        <p:spPr>
          <a:xfrm>
            <a:off x="4671136" y="1001713"/>
            <a:ext cx="4029075" cy="438150"/>
          </a:xfrm>
          <a:prstGeom prst="rect">
            <a:avLst/>
          </a:prstGeom>
        </p:spPr>
        <p:txBody>
          <a:bodyPr lIns="45720" rIns="45720"/>
          <a:lstStyle>
            <a:lvl1pPr marL="0" indent="0">
              <a:spcBef>
                <a:spcPts val="0"/>
              </a:spcBef>
              <a:buNone/>
              <a:defRPr sz="2200">
                <a:solidFill>
                  <a:srgbClr val="154A93"/>
                </a:solidFill>
                <a:latin typeface="+mj-lt"/>
                <a:ea typeface="Open Sans" panose="020B0606030504020204" pitchFamily="34" charset="0"/>
                <a:cs typeface="Open Sans" panose="020B0606030504020204" pitchFamily="34" charset="0"/>
              </a:defRPr>
            </a:lvl1pPr>
            <a:lvl2pPr marL="457200" indent="0">
              <a:buNone/>
              <a:defRPr sz="22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22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22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2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p:txBody>
      </p:sp>
      <p:sp>
        <p:nvSpPr>
          <p:cNvPr id="27" name="Title 1"/>
          <p:cNvSpPr txBox="1">
            <a:spLocks/>
          </p:cNvSpPr>
          <p:nvPr userDrawn="1"/>
        </p:nvSpPr>
        <p:spPr>
          <a:xfrm>
            <a:off x="438150" y="2340918"/>
            <a:ext cx="3796016" cy="461665"/>
          </a:xfrm>
          <a:prstGeom prst="rect">
            <a:avLst/>
          </a:prstGeom>
        </p:spPr>
        <p:txBody>
          <a:bodyPr wrap="square" lIns="45720" rIns="45720" anchor="ctr">
            <a:spAutoFit/>
          </a:bodyPr>
          <a:lstStyle>
            <a:lvl1pPr algn="l" defTabSz="457200" rtl="0" eaLnBrk="1" latinLnBrk="0" hangingPunct="1">
              <a:lnSpc>
                <a:spcPct val="100000"/>
              </a:lnSpc>
              <a:spcBef>
                <a:spcPct val="0"/>
              </a:spcBef>
              <a:buNone/>
              <a:defRPr sz="2400" b="0" kern="1200">
                <a:solidFill>
                  <a:schemeClr val="bg1"/>
                </a:solidFill>
                <a:latin typeface="Open Sans"/>
                <a:ea typeface="+mj-ea"/>
                <a:cs typeface="Trebuchet MS"/>
              </a:defRPr>
            </a:lvl1pPr>
          </a:lstStyle>
          <a:p>
            <a:r>
              <a:rPr lang="en-US">
                <a:latin typeface="+mj-lt"/>
              </a:rPr>
              <a:t>Divider Headline</a:t>
            </a:r>
            <a:endParaRPr lang="en-US" dirty="0">
              <a:latin typeface="+mj-lt"/>
            </a:endParaRPr>
          </a:p>
        </p:txBody>
      </p:sp>
      <p:sp>
        <p:nvSpPr>
          <p:cNvPr id="14" name="Title 1"/>
          <p:cNvSpPr>
            <a:spLocks noGrp="1"/>
          </p:cNvSpPr>
          <p:nvPr>
            <p:ph type="title" hasCustomPrompt="1"/>
          </p:nvPr>
        </p:nvSpPr>
        <p:spPr>
          <a:xfrm>
            <a:off x="439156" y="217426"/>
            <a:ext cx="7076341" cy="461665"/>
          </a:xfrm>
          <a:prstGeom prst="rect">
            <a:avLst/>
          </a:prstGeom>
        </p:spPr>
        <p:txBody>
          <a:bodyPr wrap="square" lIns="45720" rIns="45720">
            <a:spAutoFit/>
          </a:bodyPr>
          <a:lstStyle>
            <a:lvl1pPr>
              <a:lnSpc>
                <a:spcPct val="100000"/>
              </a:lnSpc>
              <a:defRPr sz="2400" b="0">
                <a:latin typeface="+mj-lt"/>
              </a:defRPr>
            </a:lvl1pPr>
          </a:lstStyle>
          <a:p>
            <a:r>
              <a:rPr lang="en-US" dirty="0"/>
              <a:t>Slide Title</a:t>
            </a:r>
          </a:p>
        </p:txBody>
      </p:sp>
      <p:sp>
        <p:nvSpPr>
          <p:cNvPr id="19" name="Text Placeholder 5"/>
          <p:cNvSpPr>
            <a:spLocks noGrp="1"/>
          </p:cNvSpPr>
          <p:nvPr>
            <p:ph type="body" sz="quarter" idx="19"/>
          </p:nvPr>
        </p:nvSpPr>
        <p:spPr>
          <a:xfrm>
            <a:off x="438150" y="1001713"/>
            <a:ext cx="4029348" cy="438150"/>
          </a:xfrm>
          <a:prstGeom prst="rect">
            <a:avLst/>
          </a:prstGeom>
        </p:spPr>
        <p:txBody>
          <a:bodyPr lIns="45720" rIns="45720"/>
          <a:lstStyle>
            <a:lvl1pPr marL="0" indent="0">
              <a:spcBef>
                <a:spcPts val="0"/>
              </a:spcBef>
              <a:buNone/>
              <a:defRPr sz="2200">
                <a:solidFill>
                  <a:srgbClr val="154A93"/>
                </a:solidFill>
                <a:latin typeface="+mj-lt"/>
                <a:ea typeface="Open Sans" panose="020B0606030504020204" pitchFamily="34" charset="0"/>
                <a:cs typeface="Open Sans" panose="020B0606030504020204" pitchFamily="34" charset="0"/>
              </a:defRPr>
            </a:lvl1pPr>
            <a:lvl2pPr marL="457200" indent="0">
              <a:buNone/>
              <a:defRPr sz="22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22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22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2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p:txBody>
      </p:sp>
      <p:sp>
        <p:nvSpPr>
          <p:cNvPr id="16" name="Content Placeholder 6"/>
          <p:cNvSpPr>
            <a:spLocks noGrp="1"/>
          </p:cNvSpPr>
          <p:nvPr>
            <p:ph sz="quarter" idx="21" hasCustomPrompt="1"/>
          </p:nvPr>
        </p:nvSpPr>
        <p:spPr>
          <a:xfrm>
            <a:off x="439155" y="1558457"/>
            <a:ext cx="4028343" cy="3074503"/>
          </a:xfrm>
          <a:prstGeom prst="rect">
            <a:avLst/>
          </a:prstGeom>
        </p:spPr>
        <p:txBody>
          <a:bodyPr lIns="45720" rIns="45720"/>
          <a:lstStyle>
            <a:lvl1pPr marL="0" indent="0">
              <a:lnSpc>
                <a:spcPct val="100000"/>
              </a:lnSpc>
              <a:spcBef>
                <a:spcPts val="1200"/>
              </a:spcBef>
              <a:buFont typeface="Open Sans" panose="020B0606030504020204" pitchFamily="34" charset="0"/>
              <a:buNone/>
              <a:defRPr lang="en-US" sz="2200" kern="1200" dirty="0" smtClean="0">
                <a:solidFill>
                  <a:schemeClr val="accent2"/>
                </a:solidFill>
                <a:latin typeface="+mj-lt"/>
                <a:ea typeface="+mn-ea"/>
                <a:cs typeface="Trebuchet MS"/>
              </a:defRPr>
            </a:lvl1pPr>
            <a:lvl2pPr marL="174625" indent="-174625">
              <a:lnSpc>
                <a:spcPct val="100000"/>
              </a:lnSpc>
              <a:spcBef>
                <a:spcPts val="300"/>
              </a:spcBef>
              <a:buFont typeface="Open Sans" panose="020B0606030504020204" pitchFamily="34" charset="0"/>
              <a:buChar char="›"/>
              <a:tabLst/>
              <a:defRPr lang="en-US" sz="2000" kern="1200" dirty="0" smtClean="0">
                <a:solidFill>
                  <a:schemeClr val="accent3"/>
                </a:solidFill>
                <a:latin typeface="+mj-lt"/>
                <a:ea typeface="+mn-ea"/>
                <a:cs typeface="Trebuchet MS"/>
              </a:defRPr>
            </a:lvl2pPr>
            <a:lvl3pPr marL="285750" indent="-114300">
              <a:lnSpc>
                <a:spcPct val="100000"/>
              </a:lnSpc>
              <a:spcBef>
                <a:spcPts val="300"/>
              </a:spcBef>
              <a:buFont typeface="Candara" panose="020E0502030303020204" pitchFamily="34" charset="0"/>
              <a:buChar char="‐"/>
              <a:defRPr lang="en-US" sz="2000" kern="1200" dirty="0">
                <a:solidFill>
                  <a:schemeClr val="accent3"/>
                </a:solidFill>
                <a:latin typeface="+mj-lt"/>
                <a:ea typeface="+mn-ea"/>
                <a:cs typeface="Trebuchet MS"/>
              </a:defRPr>
            </a:lvl3pPr>
          </a:lstStyle>
          <a:p>
            <a:pPr marL="0" lvl="0" indent="0" algn="l" defTabSz="457200" rtl="0" eaLnBrk="1" latinLnBrk="0" hangingPunct="1">
              <a:spcBef>
                <a:spcPts val="1200"/>
              </a:spcBef>
              <a:buFont typeface="Arial"/>
              <a:buNone/>
            </a:pPr>
            <a:r>
              <a:rPr lang="en-US" dirty="0"/>
              <a:t>First level</a:t>
            </a:r>
          </a:p>
          <a:p>
            <a:pPr lvl="1"/>
            <a:r>
              <a:rPr lang="en-US" dirty="0"/>
              <a:t>Second level</a:t>
            </a:r>
          </a:p>
          <a:p>
            <a:pPr lvl="2"/>
            <a:r>
              <a:rPr lang="en-US" dirty="0"/>
              <a:t>Third level</a:t>
            </a:r>
          </a:p>
        </p:txBody>
      </p:sp>
      <p:sp>
        <p:nvSpPr>
          <p:cNvPr id="17" name="Content Placeholder 6"/>
          <p:cNvSpPr>
            <a:spLocks noGrp="1"/>
          </p:cNvSpPr>
          <p:nvPr>
            <p:ph sz="quarter" idx="22" hasCustomPrompt="1"/>
          </p:nvPr>
        </p:nvSpPr>
        <p:spPr>
          <a:xfrm>
            <a:off x="4672020" y="1558457"/>
            <a:ext cx="4028343" cy="3074503"/>
          </a:xfrm>
          <a:prstGeom prst="rect">
            <a:avLst/>
          </a:prstGeom>
        </p:spPr>
        <p:txBody>
          <a:bodyPr lIns="45720" rIns="45720"/>
          <a:lstStyle>
            <a:lvl1pPr marL="0" indent="0">
              <a:lnSpc>
                <a:spcPct val="100000"/>
              </a:lnSpc>
              <a:spcBef>
                <a:spcPts val="1200"/>
              </a:spcBef>
              <a:buFont typeface="Open Sans" panose="020B0606030504020204" pitchFamily="34" charset="0"/>
              <a:buNone/>
              <a:defRPr lang="en-US" sz="2200" kern="1200" dirty="0" smtClean="0">
                <a:solidFill>
                  <a:schemeClr val="accent2"/>
                </a:solidFill>
                <a:latin typeface="+mj-lt"/>
                <a:ea typeface="+mn-ea"/>
                <a:cs typeface="Trebuchet MS"/>
              </a:defRPr>
            </a:lvl1pPr>
            <a:lvl2pPr marL="174625" indent="-174625">
              <a:lnSpc>
                <a:spcPct val="100000"/>
              </a:lnSpc>
              <a:spcBef>
                <a:spcPts val="300"/>
              </a:spcBef>
              <a:buFont typeface="Open Sans" panose="020B0606030504020204" pitchFamily="34" charset="0"/>
              <a:buChar char="›"/>
              <a:tabLst/>
              <a:defRPr lang="en-US" sz="2000" kern="1200" dirty="0" smtClean="0">
                <a:solidFill>
                  <a:schemeClr val="accent3"/>
                </a:solidFill>
                <a:latin typeface="+mj-lt"/>
                <a:ea typeface="+mn-ea"/>
                <a:cs typeface="Trebuchet MS"/>
              </a:defRPr>
            </a:lvl2pPr>
            <a:lvl3pPr marL="285750" indent="-114300">
              <a:lnSpc>
                <a:spcPct val="100000"/>
              </a:lnSpc>
              <a:spcBef>
                <a:spcPts val="300"/>
              </a:spcBef>
              <a:buFont typeface="Candara" panose="020E0502030303020204" pitchFamily="34" charset="0"/>
              <a:buChar char="‐"/>
              <a:defRPr lang="en-US" sz="2000" kern="1200" dirty="0">
                <a:solidFill>
                  <a:schemeClr val="accent3"/>
                </a:solidFill>
                <a:latin typeface="+mj-lt"/>
                <a:ea typeface="+mn-ea"/>
                <a:cs typeface="Trebuchet MS"/>
              </a:defRPr>
            </a:lvl3pPr>
          </a:lstStyle>
          <a:p>
            <a:pPr marL="0" lvl="0" indent="0" algn="l" defTabSz="457200" rtl="0" eaLnBrk="1" latinLnBrk="0" hangingPunct="1">
              <a:spcBef>
                <a:spcPts val="1200"/>
              </a:spcBef>
              <a:buFont typeface="Arial"/>
              <a:buNone/>
            </a:pPr>
            <a:r>
              <a:rPr lang="en-US" dirty="0"/>
              <a:t>First level</a:t>
            </a:r>
          </a:p>
          <a:p>
            <a:pPr lvl="1"/>
            <a:r>
              <a:rPr lang="en-US" dirty="0"/>
              <a:t>Second level</a:t>
            </a:r>
          </a:p>
          <a:p>
            <a:pPr lvl="2"/>
            <a:r>
              <a:rPr lang="en-US" dirty="0"/>
              <a:t>Third level</a:t>
            </a:r>
          </a:p>
        </p:txBody>
      </p:sp>
      <p:sp>
        <p:nvSpPr>
          <p:cNvPr id="21" name="TextBox 20"/>
          <p:cNvSpPr txBox="1"/>
          <p:nvPr userDrawn="1"/>
        </p:nvSpPr>
        <p:spPr>
          <a:xfrm>
            <a:off x="292770" y="4968523"/>
            <a:ext cx="1290738" cy="138499"/>
          </a:xfrm>
          <a:prstGeom prst="rect">
            <a:avLst/>
          </a:prstGeom>
          <a:noFill/>
        </p:spPr>
        <p:txBody>
          <a:bodyPr wrap="square" lIns="0" tIns="0" rIns="0" bIns="0" rtlCol="0" anchor="ctr">
            <a:spAutoFit/>
          </a:bodyPr>
          <a:lstStyle/>
          <a:p>
            <a:pPr algn="l" defTabSz="457200"/>
            <a:r>
              <a:rPr lang="en-US" sz="900" dirty="0">
                <a:solidFill>
                  <a:schemeClr val="bg1"/>
                </a:solidFill>
                <a:latin typeface="+mj-lt"/>
                <a:cs typeface="Trebuchet MS"/>
              </a:rPr>
              <a:t>www.siriuscom.com </a:t>
            </a:r>
          </a:p>
        </p:txBody>
      </p:sp>
      <p:pic>
        <p:nvPicPr>
          <p:cNvPr id="18" name="Picture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15024" y="261855"/>
            <a:ext cx="1174576" cy="390043"/>
          </a:xfrm>
          <a:prstGeom prst="rect">
            <a:avLst/>
          </a:prstGeom>
        </p:spPr>
      </p:pic>
    </p:spTree>
    <p:extLst>
      <p:ext uri="{BB962C8B-B14F-4D97-AF65-F5344CB8AC3E}">
        <p14:creationId xmlns:p14="http://schemas.microsoft.com/office/powerpoint/2010/main" val="2338118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Slide">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9D44326-379E-41F2-9FB6-BDA6533743DC}"/>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tretch/>
        </p:blipFill>
        <p:spPr>
          <a:xfrm>
            <a:off x="0" y="-1"/>
            <a:ext cx="9144000" cy="5143501"/>
          </a:xfrm>
          <a:prstGeom prst="rect">
            <a:avLst/>
          </a:prstGeom>
          <a:noFill/>
          <a:ln>
            <a:noFill/>
          </a:ln>
        </p:spPr>
      </p:pic>
      <p:sp>
        <p:nvSpPr>
          <p:cNvPr id="13" name="TextBox 12">
            <a:extLst>
              <a:ext uri="{FF2B5EF4-FFF2-40B4-BE49-F238E27FC236}">
                <a16:creationId xmlns:a16="http://schemas.microsoft.com/office/drawing/2014/main" id="{5D16FC31-6F3A-45A1-AAF1-A7E04F876C7D}"/>
              </a:ext>
            </a:extLst>
          </p:cNvPr>
          <p:cNvSpPr txBox="1"/>
          <p:nvPr userDrawn="1"/>
        </p:nvSpPr>
        <p:spPr>
          <a:xfrm>
            <a:off x="1" y="2073244"/>
            <a:ext cx="9144001" cy="997014"/>
          </a:xfrm>
          <a:prstGeom prst="rect">
            <a:avLst/>
          </a:prstGeom>
          <a:solidFill>
            <a:srgbClr val="243772">
              <a:alpha val="85000"/>
            </a:srgbClr>
          </a:solidFill>
        </p:spPr>
        <p:txBody>
          <a:bodyPr wrap="none" rtlCol="0" anchor="ctr">
            <a:noAutofit/>
          </a:bodyPr>
          <a:lstStyle/>
          <a:p>
            <a:endParaRPr lang="en-US" dirty="0">
              <a:solidFill>
                <a:schemeClr val="bg1"/>
              </a:solidFill>
              <a:latin typeface="+mj-lt"/>
            </a:endParaRPr>
          </a:p>
        </p:txBody>
      </p:sp>
      <p:sp>
        <p:nvSpPr>
          <p:cNvPr id="15" name="TextBox 14"/>
          <p:cNvSpPr txBox="1"/>
          <p:nvPr userDrawn="1"/>
        </p:nvSpPr>
        <p:spPr>
          <a:xfrm>
            <a:off x="2123825" y="2187030"/>
            <a:ext cx="4896350" cy="769441"/>
          </a:xfrm>
          <a:prstGeom prst="rect">
            <a:avLst/>
          </a:prstGeom>
          <a:noFill/>
        </p:spPr>
        <p:txBody>
          <a:bodyPr wrap="square" rtlCol="0" anchor="ctr">
            <a:spAutoFit/>
          </a:bodyPr>
          <a:lstStyle/>
          <a:p>
            <a:pPr algn="ctr"/>
            <a:r>
              <a:rPr lang="en-US" sz="4400" spc="200" baseline="0" dirty="0">
                <a:solidFill>
                  <a:schemeClr val="bg1"/>
                </a:solidFill>
              </a:rPr>
              <a:t>THANK YOU</a:t>
            </a: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8763" y="421592"/>
            <a:ext cx="1735062" cy="615029"/>
          </a:xfrm>
          <a:prstGeom prst="rect">
            <a:avLst/>
          </a:prstGeom>
        </p:spPr>
      </p:pic>
    </p:spTree>
    <p:extLst>
      <p:ext uri="{BB962C8B-B14F-4D97-AF65-F5344CB8AC3E}">
        <p14:creationId xmlns:p14="http://schemas.microsoft.com/office/powerpoint/2010/main" val="3823820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8113442"/>
      </p:ext>
    </p:extLst>
  </p:cSld>
  <p:clrMap bg1="lt1" tx1="dk1" bg2="lt2" tx2="dk2" accent1="accent1" accent2="accent2" accent3="accent3" accent4="accent4" accent5="accent5" accent6="accent6" hlink="hlink" folHlink="folHlink"/>
  <p:sldLayoutIdLst>
    <p:sldLayoutId id="2147483801" r:id="rId1"/>
    <p:sldLayoutId id="2147483809" r:id="rId2"/>
    <p:sldLayoutId id="2147483800" r:id="rId3"/>
    <p:sldLayoutId id="2147483797" r:id="rId4"/>
    <p:sldLayoutId id="2147483813" r:id="rId5"/>
    <p:sldLayoutId id="2147483790" r:id="rId6"/>
    <p:sldLayoutId id="2147483798" r:id="rId7"/>
    <p:sldLayoutId id="2147483799" r:id="rId8"/>
    <p:sldLayoutId id="2147483810" r:id="rId9"/>
  </p:sldLayoutIdLst>
  <p:hf hdr="0" ftr="0"/>
  <p:txStyles>
    <p:titleStyle>
      <a:lvl1pPr algn="l" defTabSz="457200" rtl="0" eaLnBrk="1" latinLnBrk="0" hangingPunct="1">
        <a:spcBef>
          <a:spcPct val="0"/>
        </a:spcBef>
        <a:buNone/>
        <a:defRPr sz="1800" b="1" kern="1200">
          <a:solidFill>
            <a:srgbClr val="0C3176"/>
          </a:solidFill>
          <a:latin typeface="Trebuchet MS"/>
          <a:ea typeface="+mj-ea"/>
          <a:cs typeface="Trebuchet MS"/>
        </a:defRPr>
      </a:lvl1pPr>
    </p:titleStyle>
    <p:bodyStyle>
      <a:lvl1pPr marL="342900" indent="-342900" algn="l" defTabSz="457200" rtl="0" eaLnBrk="1" latinLnBrk="0" hangingPunct="1">
        <a:spcBef>
          <a:spcPct val="20000"/>
        </a:spcBef>
        <a:buFont typeface="Arial"/>
        <a:buChar char="•"/>
        <a:defRPr sz="2400" kern="1200">
          <a:solidFill>
            <a:srgbClr val="8F9EC8"/>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lumMod val="50000"/>
              <a:lumOff val="50000"/>
            </a:schemeClr>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lumMod val="50000"/>
              <a:lumOff val="50000"/>
            </a:schemeClr>
          </a:solidFill>
          <a:latin typeface="Trebuchet MS"/>
          <a:ea typeface="+mn-ea"/>
          <a:cs typeface="Trebuchet MS"/>
        </a:defRPr>
      </a:lvl3pPr>
      <a:lvl4pPr marL="1600200" indent="-228600" algn="l" defTabSz="457200" rtl="0" eaLnBrk="1" latinLnBrk="0" hangingPunct="1">
        <a:spcBef>
          <a:spcPct val="20000"/>
        </a:spcBef>
        <a:buFont typeface="Arial"/>
        <a:buChar char="–"/>
        <a:defRPr sz="1400" kern="1200">
          <a:solidFill>
            <a:schemeClr val="tx1">
              <a:lumMod val="50000"/>
              <a:lumOff val="50000"/>
            </a:schemeClr>
          </a:solidFill>
          <a:latin typeface="Trebuchet MS"/>
          <a:ea typeface="+mn-ea"/>
          <a:cs typeface="Trebuchet MS"/>
        </a:defRPr>
      </a:lvl4pPr>
      <a:lvl5pPr marL="2057400" indent="-228600" algn="l" defTabSz="457200" rtl="0" eaLnBrk="1" latinLnBrk="0" hangingPunct="1">
        <a:spcBef>
          <a:spcPct val="20000"/>
        </a:spcBef>
        <a:buFont typeface="Arial"/>
        <a:buChar char="»"/>
        <a:defRPr sz="1400" kern="1200">
          <a:solidFill>
            <a:schemeClr val="tx1">
              <a:lumMod val="50000"/>
              <a:lumOff val="50000"/>
            </a:schemeClr>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www.businessdictionary.com/definition/governance.html" TargetMode="Externa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Divider Slide</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983216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 Hierarchy</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638838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 Hierarchy</a:t>
            </a:r>
          </a:p>
        </p:txBody>
      </p:sp>
      <p:sp>
        <p:nvSpPr>
          <p:cNvPr id="13" name="Content Placeholder 12">
            <a:extLst>
              <a:ext uri="{FF2B5EF4-FFF2-40B4-BE49-F238E27FC236}">
                <a16:creationId xmlns:a16="http://schemas.microsoft.com/office/drawing/2014/main" id="{3452BCE3-1EE9-4B0B-B331-CA267F46E1C4}"/>
              </a:ext>
            </a:extLst>
          </p:cNvPr>
          <p:cNvSpPr>
            <a:spLocks noGrp="1"/>
          </p:cNvSpPr>
          <p:nvPr>
            <p:ph sz="quarter" idx="12"/>
          </p:nvPr>
        </p:nvSpPr>
        <p:spPr/>
        <p:txBody>
          <a:bodyPr/>
          <a:lstStyle/>
          <a:p>
            <a:r>
              <a:rPr lang="en-US" dirty="0"/>
              <a:t>The foundation of Azure is the hierarchy and relationship of the Azure Enterprise Enrollment through to subscriptions and resource groups. The enterprise enrollment defines the shape and use of Azure services within your company from a contractual point of view. Within the enterprise agreement, you can further subdivide the environment into departments, accounts, and finally, subscriptions and resource groups to match your organization's structure.</a:t>
            </a:r>
          </a:p>
        </p:txBody>
      </p:sp>
      <p:pic>
        <p:nvPicPr>
          <p:cNvPr id="14" name="Picture 13">
            <a:extLst>
              <a:ext uri="{FF2B5EF4-FFF2-40B4-BE49-F238E27FC236}">
                <a16:creationId xmlns:a16="http://schemas.microsoft.com/office/drawing/2014/main" id="{84E9A9D9-3E0D-4057-AC57-D0B1530D8BE4}"/>
              </a:ext>
            </a:extLst>
          </p:cNvPr>
          <p:cNvPicPr>
            <a:picLocks noChangeAspect="1"/>
          </p:cNvPicPr>
          <p:nvPr/>
        </p:nvPicPr>
        <p:blipFill>
          <a:blip r:embed="rId3"/>
          <a:stretch>
            <a:fillRect/>
          </a:stretch>
        </p:blipFill>
        <p:spPr>
          <a:xfrm>
            <a:off x="1352550" y="3685900"/>
            <a:ext cx="6438900" cy="1047750"/>
          </a:xfrm>
          <a:prstGeom prst="rect">
            <a:avLst/>
          </a:prstGeom>
        </p:spPr>
      </p:pic>
    </p:spTree>
    <p:extLst>
      <p:ext uri="{BB962C8B-B14F-4D97-AF65-F5344CB8AC3E}">
        <p14:creationId xmlns:p14="http://schemas.microsoft.com/office/powerpoint/2010/main" val="993074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156" y="217426"/>
            <a:ext cx="7076341" cy="461665"/>
          </a:xfrm>
        </p:spPr>
        <p:txBody>
          <a:bodyPr/>
          <a:lstStyle/>
          <a:p>
            <a:r>
              <a:rPr lang="en-US" dirty="0"/>
              <a:t>Organization Hierarchy – Example 1</a:t>
            </a:r>
          </a:p>
        </p:txBody>
      </p:sp>
      <p:pic>
        <p:nvPicPr>
          <p:cNvPr id="3" name="Content Placeholder 2">
            <a:extLst>
              <a:ext uri="{FF2B5EF4-FFF2-40B4-BE49-F238E27FC236}">
                <a16:creationId xmlns:a16="http://schemas.microsoft.com/office/drawing/2014/main" id="{8FD4A48F-A484-4648-B977-2072D7652B1C}"/>
              </a:ext>
            </a:extLst>
          </p:cNvPr>
          <p:cNvPicPr>
            <a:picLocks noGrp="1" noChangeAspect="1"/>
          </p:cNvPicPr>
          <p:nvPr>
            <p:ph sz="quarter" idx="12"/>
          </p:nvPr>
        </p:nvPicPr>
        <p:blipFill>
          <a:blip r:embed="rId3"/>
          <a:stretch>
            <a:fillRect/>
          </a:stretch>
        </p:blipFill>
        <p:spPr>
          <a:xfrm>
            <a:off x="282872" y="1364053"/>
            <a:ext cx="2719266" cy="2240157"/>
          </a:xfrm>
          <a:prstGeom prst="rect">
            <a:avLst/>
          </a:prstGeom>
        </p:spPr>
      </p:pic>
      <p:sp>
        <p:nvSpPr>
          <p:cNvPr id="4" name="AutoShape 2" descr="business">
            <a:extLst>
              <a:ext uri="{FF2B5EF4-FFF2-40B4-BE49-F238E27FC236}">
                <a16:creationId xmlns:a16="http://schemas.microsoft.com/office/drawing/2014/main" id="{DC72FC42-5D30-4F82-9999-89CA93125E6C}"/>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302B045C-5BF6-4BE2-8E82-3E792827242D}"/>
              </a:ext>
            </a:extLst>
          </p:cNvPr>
          <p:cNvPicPr>
            <a:picLocks noChangeAspect="1"/>
          </p:cNvPicPr>
          <p:nvPr/>
        </p:nvPicPr>
        <p:blipFill>
          <a:blip r:embed="rId4"/>
          <a:stretch>
            <a:fillRect/>
          </a:stretch>
        </p:blipFill>
        <p:spPr>
          <a:xfrm>
            <a:off x="3261750" y="1364053"/>
            <a:ext cx="2743049" cy="2240157"/>
          </a:xfrm>
          <a:prstGeom prst="rect">
            <a:avLst/>
          </a:prstGeom>
        </p:spPr>
      </p:pic>
      <p:pic>
        <p:nvPicPr>
          <p:cNvPr id="8" name="Picture 7">
            <a:extLst>
              <a:ext uri="{FF2B5EF4-FFF2-40B4-BE49-F238E27FC236}">
                <a16:creationId xmlns:a16="http://schemas.microsoft.com/office/drawing/2014/main" id="{432C8C36-34DF-453B-9F85-4E94D6F45419}"/>
              </a:ext>
            </a:extLst>
          </p:cNvPr>
          <p:cNvPicPr>
            <a:picLocks noChangeAspect="1"/>
          </p:cNvPicPr>
          <p:nvPr/>
        </p:nvPicPr>
        <p:blipFill>
          <a:blip r:embed="rId5"/>
          <a:stretch>
            <a:fillRect/>
          </a:stretch>
        </p:blipFill>
        <p:spPr>
          <a:xfrm>
            <a:off x="6264411" y="1364053"/>
            <a:ext cx="2751070" cy="2240157"/>
          </a:xfrm>
          <a:prstGeom prst="rect">
            <a:avLst/>
          </a:prstGeom>
        </p:spPr>
      </p:pic>
    </p:spTree>
    <p:extLst>
      <p:ext uri="{BB962C8B-B14F-4D97-AF65-F5344CB8AC3E}">
        <p14:creationId xmlns:p14="http://schemas.microsoft.com/office/powerpoint/2010/main" val="440855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156" y="217426"/>
            <a:ext cx="7076341" cy="461665"/>
          </a:xfrm>
        </p:spPr>
        <p:txBody>
          <a:bodyPr/>
          <a:lstStyle/>
          <a:p>
            <a:r>
              <a:rPr lang="en-US" dirty="0"/>
              <a:t>Organization Hierarchy – Example 2</a:t>
            </a:r>
          </a:p>
        </p:txBody>
      </p:sp>
      <p:sp>
        <p:nvSpPr>
          <p:cNvPr id="4" name="AutoShape 2" descr="business">
            <a:extLst>
              <a:ext uri="{FF2B5EF4-FFF2-40B4-BE49-F238E27FC236}">
                <a16:creationId xmlns:a16="http://schemas.microsoft.com/office/drawing/2014/main" id="{DC72FC42-5D30-4F82-9999-89CA93125E6C}"/>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Content Placeholder 8">
            <a:extLst>
              <a:ext uri="{FF2B5EF4-FFF2-40B4-BE49-F238E27FC236}">
                <a16:creationId xmlns:a16="http://schemas.microsoft.com/office/drawing/2014/main" id="{244F93DE-5A9F-449D-BF70-0D600E00604E}"/>
              </a:ext>
            </a:extLst>
          </p:cNvPr>
          <p:cNvPicPr>
            <a:picLocks noGrp="1" noChangeAspect="1"/>
          </p:cNvPicPr>
          <p:nvPr>
            <p:ph sz="quarter" idx="12"/>
          </p:nvPr>
        </p:nvPicPr>
        <p:blipFill>
          <a:blip r:embed="rId3"/>
          <a:stretch>
            <a:fillRect/>
          </a:stretch>
        </p:blipFill>
        <p:spPr>
          <a:xfrm>
            <a:off x="2577559" y="1048423"/>
            <a:ext cx="3684081" cy="3630612"/>
          </a:xfrm>
          <a:prstGeom prst="rect">
            <a:avLst/>
          </a:prstGeom>
        </p:spPr>
      </p:pic>
    </p:spTree>
    <p:extLst>
      <p:ext uri="{BB962C8B-B14F-4D97-AF65-F5344CB8AC3E}">
        <p14:creationId xmlns:p14="http://schemas.microsoft.com/office/powerpoint/2010/main" val="1361146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 Hierarchy Challenge</a:t>
            </a:r>
          </a:p>
        </p:txBody>
      </p:sp>
      <p:sp>
        <p:nvSpPr>
          <p:cNvPr id="13" name="Content Placeholder 12">
            <a:extLst>
              <a:ext uri="{FF2B5EF4-FFF2-40B4-BE49-F238E27FC236}">
                <a16:creationId xmlns:a16="http://schemas.microsoft.com/office/drawing/2014/main" id="{3452BCE3-1EE9-4B0B-B331-CA267F46E1C4}"/>
              </a:ext>
            </a:extLst>
          </p:cNvPr>
          <p:cNvSpPr>
            <a:spLocks noGrp="1"/>
          </p:cNvSpPr>
          <p:nvPr>
            <p:ph sz="quarter" idx="12"/>
          </p:nvPr>
        </p:nvSpPr>
        <p:spPr/>
        <p:txBody>
          <a:bodyPr/>
          <a:lstStyle/>
          <a:p>
            <a:r>
              <a:rPr lang="en-US" dirty="0"/>
              <a:t>Plan First, Act Second!</a:t>
            </a:r>
          </a:p>
          <a:p>
            <a:r>
              <a:rPr lang="en-US" dirty="0"/>
              <a:t>Challenge:</a:t>
            </a:r>
          </a:p>
          <a:p>
            <a:pPr lvl="1"/>
            <a:r>
              <a:rPr lang="en-US" dirty="0"/>
              <a:t>What could your organization’s Azure Hierarchy look like?</a:t>
            </a:r>
          </a:p>
          <a:p>
            <a:pPr lvl="2"/>
            <a:r>
              <a:rPr lang="en-US" dirty="0"/>
              <a:t>Should it “match” your on-premises hierarchy?</a:t>
            </a:r>
          </a:p>
          <a:p>
            <a:pPr lvl="2"/>
            <a:r>
              <a:rPr lang="en-US" dirty="0"/>
              <a:t>Empower people; trust instead of control</a:t>
            </a:r>
          </a:p>
          <a:p>
            <a:r>
              <a:rPr lang="en-US" dirty="0"/>
              <a:t>The organization hierarchy has a large impact on upcoming challenges, take your time!</a:t>
            </a:r>
          </a:p>
        </p:txBody>
      </p:sp>
    </p:spTree>
    <p:extLst>
      <p:ext uri="{BB962C8B-B14F-4D97-AF65-F5344CB8AC3E}">
        <p14:creationId xmlns:p14="http://schemas.microsoft.com/office/powerpoint/2010/main" val="1210057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 Hierarchy Results</a:t>
            </a:r>
          </a:p>
        </p:txBody>
      </p:sp>
      <p:sp>
        <p:nvSpPr>
          <p:cNvPr id="13" name="Content Placeholder 12">
            <a:extLst>
              <a:ext uri="{FF2B5EF4-FFF2-40B4-BE49-F238E27FC236}">
                <a16:creationId xmlns:a16="http://schemas.microsoft.com/office/drawing/2014/main" id="{3452BCE3-1EE9-4B0B-B331-CA267F46E1C4}"/>
              </a:ext>
            </a:extLst>
          </p:cNvPr>
          <p:cNvSpPr>
            <a:spLocks noGrp="1"/>
          </p:cNvSpPr>
          <p:nvPr>
            <p:ph sz="quarter" idx="12"/>
          </p:nvPr>
        </p:nvSpPr>
        <p:spPr/>
        <p:txBody>
          <a:bodyPr/>
          <a:lstStyle/>
          <a:p>
            <a:pPr lvl="1"/>
            <a:r>
              <a:rPr lang="en-US" dirty="0"/>
              <a:t>What did each team come up with?</a:t>
            </a:r>
          </a:p>
          <a:p>
            <a:pPr lvl="1"/>
            <a:r>
              <a:rPr lang="en-US" dirty="0"/>
              <a:t>What did you learn?</a:t>
            </a:r>
          </a:p>
          <a:p>
            <a:pPr marL="0" lvl="1" indent="0">
              <a:buNone/>
            </a:pPr>
            <a:endParaRPr lang="en-US" dirty="0"/>
          </a:p>
        </p:txBody>
      </p:sp>
    </p:spTree>
    <p:extLst>
      <p:ext uri="{BB962C8B-B14F-4D97-AF65-F5344CB8AC3E}">
        <p14:creationId xmlns:p14="http://schemas.microsoft.com/office/powerpoint/2010/main" val="1954701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F70F93-7935-4C6B-A8E0-5E90A3E38400}"/>
              </a:ext>
            </a:extLst>
          </p:cNvPr>
          <p:cNvSpPr>
            <a:spLocks noGrp="1"/>
          </p:cNvSpPr>
          <p:nvPr>
            <p:ph type="title"/>
          </p:nvPr>
        </p:nvSpPr>
        <p:spPr/>
        <p:txBody>
          <a:bodyPr/>
          <a:lstStyle/>
          <a:p>
            <a:r>
              <a:rPr lang="en-US" dirty="0"/>
              <a:t>Azure Management Groups </a:t>
            </a:r>
          </a:p>
        </p:txBody>
      </p:sp>
      <p:sp>
        <p:nvSpPr>
          <p:cNvPr id="5" name="Text Placeholder 4">
            <a:extLst>
              <a:ext uri="{FF2B5EF4-FFF2-40B4-BE49-F238E27FC236}">
                <a16:creationId xmlns:a16="http://schemas.microsoft.com/office/drawing/2014/main" id="{D438CDD1-319E-4026-9B0F-E939EC1E357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122790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Groups</a:t>
            </a:r>
          </a:p>
        </p:txBody>
      </p:sp>
      <p:pic>
        <p:nvPicPr>
          <p:cNvPr id="5" name="Picture 4">
            <a:extLst>
              <a:ext uri="{FF2B5EF4-FFF2-40B4-BE49-F238E27FC236}">
                <a16:creationId xmlns:a16="http://schemas.microsoft.com/office/drawing/2014/main" id="{494A26ED-7208-4962-BB60-AED6442AB667}"/>
              </a:ext>
            </a:extLst>
          </p:cNvPr>
          <p:cNvPicPr>
            <a:picLocks noChangeAspect="1"/>
          </p:cNvPicPr>
          <p:nvPr/>
        </p:nvPicPr>
        <p:blipFill>
          <a:blip r:embed="rId3"/>
          <a:stretch>
            <a:fillRect/>
          </a:stretch>
        </p:blipFill>
        <p:spPr>
          <a:xfrm>
            <a:off x="1163117" y="654253"/>
            <a:ext cx="6949440" cy="3909060"/>
          </a:xfrm>
          <a:prstGeom prst="rect">
            <a:avLst/>
          </a:prstGeom>
        </p:spPr>
      </p:pic>
      <p:pic>
        <p:nvPicPr>
          <p:cNvPr id="6" name="Picture 5">
            <a:extLst>
              <a:ext uri="{FF2B5EF4-FFF2-40B4-BE49-F238E27FC236}">
                <a16:creationId xmlns:a16="http://schemas.microsoft.com/office/drawing/2014/main" id="{1856C7BC-C7EB-45D0-A6BA-C976155EEDD3}"/>
              </a:ext>
            </a:extLst>
          </p:cNvPr>
          <p:cNvPicPr>
            <a:picLocks noChangeAspect="1"/>
          </p:cNvPicPr>
          <p:nvPr/>
        </p:nvPicPr>
        <p:blipFill>
          <a:blip r:embed="rId4"/>
          <a:stretch>
            <a:fillRect/>
          </a:stretch>
        </p:blipFill>
        <p:spPr>
          <a:xfrm>
            <a:off x="0" y="4680164"/>
            <a:ext cx="9028959" cy="463336"/>
          </a:xfrm>
          <a:prstGeom prst="rect">
            <a:avLst/>
          </a:prstGeom>
        </p:spPr>
      </p:pic>
    </p:spTree>
    <p:extLst>
      <p:ext uri="{BB962C8B-B14F-4D97-AF65-F5344CB8AC3E}">
        <p14:creationId xmlns:p14="http://schemas.microsoft.com/office/powerpoint/2010/main" val="1213853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Groups:  Example 1</a:t>
            </a:r>
          </a:p>
        </p:txBody>
      </p:sp>
      <p:pic>
        <p:nvPicPr>
          <p:cNvPr id="6" name="Picture 5">
            <a:extLst>
              <a:ext uri="{FF2B5EF4-FFF2-40B4-BE49-F238E27FC236}">
                <a16:creationId xmlns:a16="http://schemas.microsoft.com/office/drawing/2014/main" id="{1856C7BC-C7EB-45D0-A6BA-C976155EEDD3}"/>
              </a:ext>
            </a:extLst>
          </p:cNvPr>
          <p:cNvPicPr>
            <a:picLocks noChangeAspect="1"/>
          </p:cNvPicPr>
          <p:nvPr/>
        </p:nvPicPr>
        <p:blipFill>
          <a:blip r:embed="rId3"/>
          <a:stretch>
            <a:fillRect/>
          </a:stretch>
        </p:blipFill>
        <p:spPr>
          <a:xfrm>
            <a:off x="0" y="4680164"/>
            <a:ext cx="9028959" cy="463336"/>
          </a:xfrm>
          <a:prstGeom prst="rect">
            <a:avLst/>
          </a:prstGeom>
        </p:spPr>
      </p:pic>
      <p:pic>
        <p:nvPicPr>
          <p:cNvPr id="4" name="Picture 3">
            <a:extLst>
              <a:ext uri="{FF2B5EF4-FFF2-40B4-BE49-F238E27FC236}">
                <a16:creationId xmlns:a16="http://schemas.microsoft.com/office/drawing/2014/main" id="{EDB7AD89-A8D9-4737-9ADE-43EA3BD21922}"/>
              </a:ext>
            </a:extLst>
          </p:cNvPr>
          <p:cNvPicPr>
            <a:picLocks noChangeAspect="1"/>
          </p:cNvPicPr>
          <p:nvPr/>
        </p:nvPicPr>
        <p:blipFill>
          <a:blip r:embed="rId4"/>
          <a:stretch>
            <a:fillRect/>
          </a:stretch>
        </p:blipFill>
        <p:spPr>
          <a:xfrm>
            <a:off x="1234711" y="633944"/>
            <a:ext cx="6559535" cy="4046220"/>
          </a:xfrm>
          <a:prstGeom prst="rect">
            <a:avLst/>
          </a:prstGeom>
        </p:spPr>
      </p:pic>
    </p:spTree>
    <p:extLst>
      <p:ext uri="{BB962C8B-B14F-4D97-AF65-F5344CB8AC3E}">
        <p14:creationId xmlns:p14="http://schemas.microsoft.com/office/powerpoint/2010/main" val="1206676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Groups: Example 2</a:t>
            </a:r>
          </a:p>
        </p:txBody>
      </p:sp>
      <p:pic>
        <p:nvPicPr>
          <p:cNvPr id="6" name="Picture 5">
            <a:extLst>
              <a:ext uri="{FF2B5EF4-FFF2-40B4-BE49-F238E27FC236}">
                <a16:creationId xmlns:a16="http://schemas.microsoft.com/office/drawing/2014/main" id="{1856C7BC-C7EB-45D0-A6BA-C976155EEDD3}"/>
              </a:ext>
            </a:extLst>
          </p:cNvPr>
          <p:cNvPicPr>
            <a:picLocks noChangeAspect="1"/>
          </p:cNvPicPr>
          <p:nvPr/>
        </p:nvPicPr>
        <p:blipFill>
          <a:blip r:embed="rId3"/>
          <a:stretch>
            <a:fillRect/>
          </a:stretch>
        </p:blipFill>
        <p:spPr>
          <a:xfrm>
            <a:off x="0" y="4680164"/>
            <a:ext cx="9028959" cy="463336"/>
          </a:xfrm>
          <a:prstGeom prst="rect">
            <a:avLst/>
          </a:prstGeom>
        </p:spPr>
      </p:pic>
      <p:pic>
        <p:nvPicPr>
          <p:cNvPr id="3" name="Picture 2">
            <a:extLst>
              <a:ext uri="{FF2B5EF4-FFF2-40B4-BE49-F238E27FC236}">
                <a16:creationId xmlns:a16="http://schemas.microsoft.com/office/drawing/2014/main" id="{042DAB85-1FCB-4C27-B669-CA879FAF87D7}"/>
              </a:ext>
            </a:extLst>
          </p:cNvPr>
          <p:cNvPicPr>
            <a:picLocks noChangeAspect="1"/>
          </p:cNvPicPr>
          <p:nvPr/>
        </p:nvPicPr>
        <p:blipFill>
          <a:blip r:embed="rId4"/>
          <a:stretch>
            <a:fillRect/>
          </a:stretch>
        </p:blipFill>
        <p:spPr>
          <a:xfrm>
            <a:off x="1207274" y="679091"/>
            <a:ext cx="7113018" cy="4001073"/>
          </a:xfrm>
          <a:prstGeom prst="rect">
            <a:avLst/>
          </a:prstGeom>
        </p:spPr>
      </p:pic>
    </p:spTree>
    <p:extLst>
      <p:ext uri="{BB962C8B-B14F-4D97-AF65-F5344CB8AC3E}">
        <p14:creationId xmlns:p14="http://schemas.microsoft.com/office/powerpoint/2010/main" val="1558132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438270" y="2558718"/>
            <a:ext cx="7265549" cy="838532"/>
          </a:xfrm>
        </p:spPr>
        <p:txBody>
          <a:bodyPr/>
          <a:lstStyle/>
          <a:p>
            <a:r>
              <a:rPr lang="en-US" dirty="0"/>
              <a:t>Microsoft Azure Governance Immersion Day</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83134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Groups: Things to Think About</a:t>
            </a:r>
          </a:p>
        </p:txBody>
      </p:sp>
      <p:sp>
        <p:nvSpPr>
          <p:cNvPr id="3" name="Text Placeholder 2">
            <a:extLst>
              <a:ext uri="{FF2B5EF4-FFF2-40B4-BE49-F238E27FC236}">
                <a16:creationId xmlns:a16="http://schemas.microsoft.com/office/drawing/2014/main" id="{886726EE-CF05-4713-B87E-D3ABD0786B9E}"/>
              </a:ext>
            </a:extLst>
          </p:cNvPr>
          <p:cNvSpPr>
            <a:spLocks noGrp="1"/>
          </p:cNvSpPr>
          <p:nvPr>
            <p:ph type="body" sz="quarter" idx="10"/>
          </p:nvPr>
        </p:nvSpPr>
        <p:spPr>
          <a:xfrm>
            <a:off x="438150" y="1002152"/>
            <a:ext cx="8262654" cy="3678012"/>
          </a:xfrm>
        </p:spPr>
        <p:txBody>
          <a:bodyPr/>
          <a:lstStyle/>
          <a:p>
            <a:r>
              <a:rPr lang="en-US" sz="2000" dirty="0"/>
              <a:t>Create hierarchies so that you can apply policies later on in a way that makes sense.</a:t>
            </a:r>
          </a:p>
          <a:p>
            <a:pPr lvl="1"/>
            <a:r>
              <a:rPr lang="en-US" sz="1800" dirty="0"/>
              <a:t> Management groups allow you to create a hierarchy that is separate from your billing hierarchy, solely for efficient management of resources.</a:t>
            </a:r>
          </a:p>
          <a:p>
            <a:pPr lvl="1"/>
            <a:r>
              <a:rPr lang="en-US" sz="1800" dirty="0"/>
              <a:t>Management groups can mirror your billing hierarchy and often enterprises start that way.</a:t>
            </a:r>
          </a:p>
          <a:p>
            <a:pPr lvl="1"/>
            <a:r>
              <a:rPr lang="en-US" sz="1800" dirty="0"/>
              <a:t>The power of management groups is when you use them to model your organization where related subscriptions — regardless where they are in the billing hierarchy — are grouped together and need common roles assigned as well as policies and initiatives.</a:t>
            </a:r>
          </a:p>
          <a:p>
            <a:r>
              <a:rPr lang="en-US" sz="2000" dirty="0"/>
              <a:t>Think about creating management groups to provide users access to multiple subscriptions through one group.</a:t>
            </a:r>
          </a:p>
        </p:txBody>
      </p:sp>
      <p:pic>
        <p:nvPicPr>
          <p:cNvPr id="6" name="Picture 5">
            <a:extLst>
              <a:ext uri="{FF2B5EF4-FFF2-40B4-BE49-F238E27FC236}">
                <a16:creationId xmlns:a16="http://schemas.microsoft.com/office/drawing/2014/main" id="{1856C7BC-C7EB-45D0-A6BA-C976155EEDD3}"/>
              </a:ext>
            </a:extLst>
          </p:cNvPr>
          <p:cNvPicPr>
            <a:picLocks noChangeAspect="1"/>
          </p:cNvPicPr>
          <p:nvPr/>
        </p:nvPicPr>
        <p:blipFill>
          <a:blip r:embed="rId2"/>
          <a:stretch>
            <a:fillRect/>
          </a:stretch>
        </p:blipFill>
        <p:spPr>
          <a:xfrm>
            <a:off x="0" y="4680164"/>
            <a:ext cx="9028959" cy="463336"/>
          </a:xfrm>
          <a:prstGeom prst="rect">
            <a:avLst/>
          </a:prstGeom>
        </p:spPr>
      </p:pic>
    </p:spTree>
    <p:extLst>
      <p:ext uri="{BB962C8B-B14F-4D97-AF65-F5344CB8AC3E}">
        <p14:creationId xmlns:p14="http://schemas.microsoft.com/office/powerpoint/2010/main" val="391605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Groups: Things to Think About</a:t>
            </a:r>
          </a:p>
        </p:txBody>
      </p:sp>
      <p:sp>
        <p:nvSpPr>
          <p:cNvPr id="3" name="Text Placeholder 2">
            <a:extLst>
              <a:ext uri="{FF2B5EF4-FFF2-40B4-BE49-F238E27FC236}">
                <a16:creationId xmlns:a16="http://schemas.microsoft.com/office/drawing/2014/main" id="{886726EE-CF05-4713-B87E-D3ABD0786B9E}"/>
              </a:ext>
            </a:extLst>
          </p:cNvPr>
          <p:cNvSpPr>
            <a:spLocks noGrp="1"/>
          </p:cNvSpPr>
          <p:nvPr>
            <p:ph type="body" sz="quarter" idx="10"/>
          </p:nvPr>
        </p:nvSpPr>
        <p:spPr/>
        <p:txBody>
          <a:bodyPr/>
          <a:lstStyle/>
          <a:p>
            <a:r>
              <a:rPr lang="en-US" dirty="0"/>
              <a:t>Policies applied at the Root Management group apply to all subscriptions and management groups below them (and so forth).</a:t>
            </a:r>
          </a:p>
          <a:p>
            <a:r>
              <a:rPr lang="en-US" dirty="0"/>
              <a:t>Each Management Group tree can support 6 levels of depth.</a:t>
            </a:r>
          </a:p>
          <a:p>
            <a:r>
              <a:rPr lang="en-US" dirty="0"/>
              <a:t>Each Management Group and subscription can have only one parent.</a:t>
            </a:r>
          </a:p>
          <a:p>
            <a:r>
              <a:rPr lang="en-US" dirty="0"/>
              <a:t>Each Management Group can have many children.</a:t>
            </a:r>
          </a:p>
          <a:p>
            <a:pPr lvl="1"/>
            <a:endParaRPr lang="en-US" dirty="0"/>
          </a:p>
        </p:txBody>
      </p:sp>
      <p:pic>
        <p:nvPicPr>
          <p:cNvPr id="6" name="Picture 5">
            <a:extLst>
              <a:ext uri="{FF2B5EF4-FFF2-40B4-BE49-F238E27FC236}">
                <a16:creationId xmlns:a16="http://schemas.microsoft.com/office/drawing/2014/main" id="{1856C7BC-C7EB-45D0-A6BA-C976155EEDD3}"/>
              </a:ext>
            </a:extLst>
          </p:cNvPr>
          <p:cNvPicPr>
            <a:picLocks noChangeAspect="1"/>
          </p:cNvPicPr>
          <p:nvPr/>
        </p:nvPicPr>
        <p:blipFill>
          <a:blip r:embed="rId2"/>
          <a:stretch>
            <a:fillRect/>
          </a:stretch>
        </p:blipFill>
        <p:spPr>
          <a:xfrm>
            <a:off x="0" y="4680164"/>
            <a:ext cx="9028959" cy="463336"/>
          </a:xfrm>
          <a:prstGeom prst="rect">
            <a:avLst/>
          </a:prstGeom>
        </p:spPr>
      </p:pic>
    </p:spTree>
    <p:extLst>
      <p:ext uri="{BB962C8B-B14F-4D97-AF65-F5344CB8AC3E}">
        <p14:creationId xmlns:p14="http://schemas.microsoft.com/office/powerpoint/2010/main" val="1263630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AB8D93-B149-490A-97EA-68BE1068C714}"/>
              </a:ext>
            </a:extLst>
          </p:cNvPr>
          <p:cNvSpPr>
            <a:spLocks noGrp="1"/>
          </p:cNvSpPr>
          <p:nvPr>
            <p:ph type="title"/>
          </p:nvPr>
        </p:nvSpPr>
        <p:spPr/>
        <p:txBody>
          <a:bodyPr/>
          <a:lstStyle/>
          <a:p>
            <a:r>
              <a:rPr lang="en-US" dirty="0"/>
              <a:t>Subscriptions</a:t>
            </a:r>
          </a:p>
        </p:txBody>
      </p:sp>
      <p:sp>
        <p:nvSpPr>
          <p:cNvPr id="5" name="Text Placeholder 4">
            <a:extLst>
              <a:ext uri="{FF2B5EF4-FFF2-40B4-BE49-F238E27FC236}">
                <a16:creationId xmlns:a16="http://schemas.microsoft.com/office/drawing/2014/main" id="{CA7970F0-C348-4AB9-BD46-75697E25093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190777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Subscriptions</a:t>
            </a:r>
          </a:p>
        </p:txBody>
      </p:sp>
      <p:sp>
        <p:nvSpPr>
          <p:cNvPr id="3" name="Content Placeholder 2"/>
          <p:cNvSpPr>
            <a:spLocks noGrp="1"/>
          </p:cNvSpPr>
          <p:nvPr>
            <p:ph sz="quarter" idx="12"/>
          </p:nvPr>
        </p:nvSpPr>
        <p:spPr/>
        <p:txBody>
          <a:bodyPr/>
          <a:lstStyle/>
          <a:p>
            <a:r>
              <a:rPr lang="en-US" dirty="0"/>
              <a:t>When deciding on your Departments and Accounts (or management groups), you are primarily looking at how you're dividing up your Azure environment to match your organization.</a:t>
            </a:r>
          </a:p>
          <a:p>
            <a:pPr indent="-168275"/>
            <a:endParaRPr lang="en-US" dirty="0"/>
          </a:p>
          <a:p>
            <a:r>
              <a:rPr lang="en-US" dirty="0"/>
              <a:t>Subscriptions are where the real work happens and your decisions here affect security, scalability and billing.</a:t>
            </a:r>
          </a:p>
        </p:txBody>
      </p:sp>
    </p:spTree>
    <p:extLst>
      <p:ext uri="{BB962C8B-B14F-4D97-AF65-F5344CB8AC3E}">
        <p14:creationId xmlns:p14="http://schemas.microsoft.com/office/powerpoint/2010/main" val="3387609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Subscriptions Structure Patterns</a:t>
            </a:r>
          </a:p>
        </p:txBody>
      </p:sp>
      <p:sp>
        <p:nvSpPr>
          <p:cNvPr id="3" name="Content Placeholder 2"/>
          <p:cNvSpPr>
            <a:spLocks noGrp="1"/>
          </p:cNvSpPr>
          <p:nvPr>
            <p:ph sz="quarter" idx="12"/>
          </p:nvPr>
        </p:nvSpPr>
        <p:spPr/>
        <p:txBody>
          <a:bodyPr/>
          <a:lstStyle/>
          <a:p>
            <a:r>
              <a:rPr lang="en-US" dirty="0"/>
              <a:t>Application/Service: Subscriptions represent an application or a service (portfolio of applications).</a:t>
            </a:r>
          </a:p>
          <a:p>
            <a:endParaRPr lang="en-US" dirty="0"/>
          </a:p>
          <a:p>
            <a:r>
              <a:rPr lang="en-US" dirty="0"/>
              <a:t>Lifecycle: Subscriptions represent a lifecycle of a service, such as Production or Development.</a:t>
            </a:r>
          </a:p>
          <a:p>
            <a:endParaRPr lang="en-US" dirty="0"/>
          </a:p>
          <a:p>
            <a:r>
              <a:rPr lang="en-US" dirty="0"/>
              <a:t>Department: Subscriptions represent departments in the organization.</a:t>
            </a:r>
          </a:p>
        </p:txBody>
      </p:sp>
    </p:spTree>
    <p:extLst>
      <p:ext uri="{BB962C8B-B14F-4D97-AF65-F5344CB8AC3E}">
        <p14:creationId xmlns:p14="http://schemas.microsoft.com/office/powerpoint/2010/main" val="458015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863E9E8-CE79-4FB0-91BD-8675A2A805D9}"/>
              </a:ext>
            </a:extLst>
          </p:cNvPr>
          <p:cNvSpPr>
            <a:spLocks noGrp="1"/>
          </p:cNvSpPr>
          <p:nvPr>
            <p:ph type="title"/>
          </p:nvPr>
        </p:nvSpPr>
        <p:spPr/>
        <p:txBody>
          <a:bodyPr/>
          <a:lstStyle/>
          <a:p>
            <a:r>
              <a:rPr lang="en-US" dirty="0"/>
              <a:t>Portal Demo</a:t>
            </a:r>
          </a:p>
        </p:txBody>
      </p:sp>
      <p:sp>
        <p:nvSpPr>
          <p:cNvPr id="7" name="Text Placeholder 6">
            <a:extLst>
              <a:ext uri="{FF2B5EF4-FFF2-40B4-BE49-F238E27FC236}">
                <a16:creationId xmlns:a16="http://schemas.microsoft.com/office/drawing/2014/main" id="{38299275-69A2-463B-807D-0AA57A012E5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69794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Groups &amp; Subscriptions Challenge</a:t>
            </a:r>
          </a:p>
        </p:txBody>
      </p:sp>
      <p:sp>
        <p:nvSpPr>
          <p:cNvPr id="3" name="Content Placeholder 2"/>
          <p:cNvSpPr>
            <a:spLocks noGrp="1"/>
          </p:cNvSpPr>
          <p:nvPr>
            <p:ph sz="quarter" idx="12"/>
          </p:nvPr>
        </p:nvSpPr>
        <p:spPr/>
        <p:txBody>
          <a:bodyPr/>
          <a:lstStyle/>
          <a:p>
            <a:pPr lvl="1"/>
            <a:r>
              <a:rPr lang="en-US" dirty="0">
                <a:solidFill>
                  <a:srgbClr val="4B4B4C"/>
                </a:solidFill>
              </a:rPr>
              <a:t>Challenge:</a:t>
            </a:r>
          </a:p>
          <a:p>
            <a:pPr lvl="2"/>
            <a:r>
              <a:rPr lang="en-US" dirty="0">
                <a:solidFill>
                  <a:srgbClr val="4B4B4C"/>
                </a:solidFill>
              </a:rPr>
              <a:t>What could your organization’s Management Group Hierarchy look like?</a:t>
            </a:r>
          </a:p>
          <a:p>
            <a:pPr lvl="3"/>
            <a:r>
              <a:rPr lang="en-US" dirty="0">
                <a:solidFill>
                  <a:srgbClr val="343333">
                    <a:lumMod val="50000"/>
                    <a:lumOff val="50000"/>
                  </a:srgbClr>
                </a:solidFill>
              </a:rPr>
              <a:t>Should it “match” the organization hierarchy?</a:t>
            </a:r>
          </a:p>
          <a:p>
            <a:pPr lvl="3"/>
            <a:r>
              <a:rPr lang="en-US" dirty="0">
                <a:solidFill>
                  <a:srgbClr val="343333">
                    <a:lumMod val="50000"/>
                    <a:lumOff val="50000"/>
                  </a:srgbClr>
                </a:solidFill>
              </a:rPr>
              <a:t>Empower people; trust instead of control</a:t>
            </a:r>
          </a:p>
          <a:p>
            <a:pPr lvl="3"/>
            <a:r>
              <a:rPr lang="en-US" dirty="0">
                <a:solidFill>
                  <a:srgbClr val="343333">
                    <a:lumMod val="50000"/>
                    <a:lumOff val="50000"/>
                  </a:srgbClr>
                </a:solidFill>
              </a:rPr>
              <a:t>Include the subscription hierarchy in this design</a:t>
            </a:r>
          </a:p>
          <a:p>
            <a:r>
              <a:rPr lang="en-US" dirty="0">
                <a:solidFill>
                  <a:srgbClr val="243772"/>
                </a:solidFill>
              </a:rPr>
              <a:t>Each team will use their Management Group &amp; Subscription Hierarchy going forward in future challenges!</a:t>
            </a:r>
          </a:p>
          <a:p>
            <a:endParaRPr lang="en-US" dirty="0"/>
          </a:p>
        </p:txBody>
      </p:sp>
    </p:spTree>
    <p:extLst>
      <p:ext uri="{BB962C8B-B14F-4D97-AF65-F5344CB8AC3E}">
        <p14:creationId xmlns:p14="http://schemas.microsoft.com/office/powerpoint/2010/main" val="22199680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Groups &amp; Subscriptions Results</a:t>
            </a:r>
          </a:p>
        </p:txBody>
      </p:sp>
      <p:sp>
        <p:nvSpPr>
          <p:cNvPr id="13" name="Content Placeholder 12">
            <a:extLst>
              <a:ext uri="{FF2B5EF4-FFF2-40B4-BE49-F238E27FC236}">
                <a16:creationId xmlns:a16="http://schemas.microsoft.com/office/drawing/2014/main" id="{3452BCE3-1EE9-4B0B-B331-CA267F46E1C4}"/>
              </a:ext>
            </a:extLst>
          </p:cNvPr>
          <p:cNvSpPr>
            <a:spLocks noGrp="1"/>
          </p:cNvSpPr>
          <p:nvPr>
            <p:ph sz="quarter" idx="12"/>
          </p:nvPr>
        </p:nvSpPr>
        <p:spPr/>
        <p:txBody>
          <a:bodyPr/>
          <a:lstStyle/>
          <a:p>
            <a:pPr lvl="1"/>
            <a:r>
              <a:rPr lang="en-US" dirty="0"/>
              <a:t>What did each team come up with?</a:t>
            </a:r>
          </a:p>
          <a:p>
            <a:pPr lvl="1"/>
            <a:r>
              <a:rPr lang="en-US" dirty="0"/>
              <a:t>What did you learn?</a:t>
            </a:r>
          </a:p>
        </p:txBody>
      </p:sp>
    </p:spTree>
    <p:extLst>
      <p:ext uri="{BB962C8B-B14F-4D97-AF65-F5344CB8AC3E}">
        <p14:creationId xmlns:p14="http://schemas.microsoft.com/office/powerpoint/2010/main" val="1369749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F6948E-C28C-4252-B3DB-6D9D39467821}"/>
              </a:ext>
            </a:extLst>
          </p:cNvPr>
          <p:cNvSpPr>
            <a:spLocks noGrp="1"/>
          </p:cNvSpPr>
          <p:nvPr>
            <p:ph type="title"/>
          </p:nvPr>
        </p:nvSpPr>
        <p:spPr/>
        <p:txBody>
          <a:bodyPr/>
          <a:lstStyle/>
          <a:p>
            <a:r>
              <a:rPr lang="en-US" dirty="0"/>
              <a:t>Resource Groups</a:t>
            </a:r>
          </a:p>
        </p:txBody>
      </p:sp>
      <p:sp>
        <p:nvSpPr>
          <p:cNvPr id="5" name="Text Placeholder 4">
            <a:extLst>
              <a:ext uri="{FF2B5EF4-FFF2-40B4-BE49-F238E27FC236}">
                <a16:creationId xmlns:a16="http://schemas.microsoft.com/office/drawing/2014/main" id="{580A1A10-A340-4054-94CC-F2CF5FC3BE5C}"/>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248903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Groups</a:t>
            </a:r>
          </a:p>
        </p:txBody>
      </p:sp>
      <p:sp>
        <p:nvSpPr>
          <p:cNvPr id="3" name="Content Placeholder 2"/>
          <p:cNvSpPr>
            <a:spLocks noGrp="1"/>
          </p:cNvSpPr>
          <p:nvPr>
            <p:ph sz="quarter" idx="12"/>
          </p:nvPr>
        </p:nvSpPr>
        <p:spPr/>
        <p:txBody>
          <a:bodyPr/>
          <a:lstStyle/>
          <a:p>
            <a:r>
              <a:rPr lang="en-US" dirty="0"/>
              <a:t>Azure Resource Manager (ARM) enables you to put resources into meaningful groups for management, billing, or natural affinity. Resource groups are containers of resources that have a common life cycle or share an attribute such as "all SQL servers" or "Application A”.</a:t>
            </a:r>
          </a:p>
          <a:p>
            <a:r>
              <a:rPr lang="en-US" dirty="0"/>
              <a:t>Like subscriptions, there are common patterns when creating resource groups and will vary from "Traditional IT" workloads to "Agile IT" workloads.</a:t>
            </a:r>
          </a:p>
          <a:p>
            <a:endParaRPr lang="en-US" dirty="0"/>
          </a:p>
        </p:txBody>
      </p:sp>
    </p:spTree>
    <p:extLst>
      <p:ext uri="{BB962C8B-B14F-4D97-AF65-F5344CB8AC3E}">
        <p14:creationId xmlns:p14="http://schemas.microsoft.com/office/powerpoint/2010/main" val="4003854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Governance?</a:t>
            </a:r>
          </a:p>
        </p:txBody>
      </p:sp>
      <p:sp>
        <p:nvSpPr>
          <p:cNvPr id="13" name="Content Placeholder 12">
            <a:extLst>
              <a:ext uri="{FF2B5EF4-FFF2-40B4-BE49-F238E27FC236}">
                <a16:creationId xmlns:a16="http://schemas.microsoft.com/office/drawing/2014/main" id="{3452BCE3-1EE9-4B0B-B331-CA267F46E1C4}"/>
              </a:ext>
            </a:extLst>
          </p:cNvPr>
          <p:cNvSpPr>
            <a:spLocks noGrp="1"/>
          </p:cNvSpPr>
          <p:nvPr>
            <p:ph sz="quarter" idx="12"/>
          </p:nvPr>
        </p:nvSpPr>
        <p:spPr>
          <a:xfrm>
            <a:off x="441176" y="756346"/>
            <a:ext cx="8261649" cy="3630809"/>
          </a:xfrm>
        </p:spPr>
        <p:txBody>
          <a:bodyPr/>
          <a:lstStyle/>
          <a:p>
            <a:pPr lvl="1" algn="ctr"/>
            <a:endParaRPr lang="en-US" dirty="0"/>
          </a:p>
          <a:p>
            <a:pPr lvl="1" algn="ctr"/>
            <a:endParaRPr lang="en-US" dirty="0"/>
          </a:p>
          <a:p>
            <a:pPr lvl="1" algn="ctr"/>
            <a:endParaRPr lang="en-US" dirty="0"/>
          </a:p>
          <a:p>
            <a:pPr lvl="1" algn="ctr"/>
            <a:endParaRPr lang="en-US" dirty="0"/>
          </a:p>
          <a:p>
            <a:pPr lvl="1" algn="ctr"/>
            <a:r>
              <a:rPr lang="en-US" dirty="0"/>
              <a:t>Establishment of </a:t>
            </a:r>
            <a:r>
              <a:rPr lang="en-US" b="1" dirty="0">
                <a:solidFill>
                  <a:schemeClr val="accent1"/>
                </a:solidFill>
              </a:rPr>
              <a:t>policies</a:t>
            </a:r>
            <a:r>
              <a:rPr lang="en-US" dirty="0"/>
              <a:t>, and continuous </a:t>
            </a:r>
            <a:r>
              <a:rPr lang="en-US" b="1" dirty="0">
                <a:solidFill>
                  <a:schemeClr val="accent1"/>
                </a:solidFill>
              </a:rPr>
              <a:t>monitoring</a:t>
            </a:r>
            <a:r>
              <a:rPr lang="en-US" dirty="0"/>
              <a:t> of their proper </a:t>
            </a:r>
            <a:r>
              <a:rPr lang="en-US" b="1" dirty="0">
                <a:solidFill>
                  <a:schemeClr val="accent1"/>
                </a:solidFill>
              </a:rPr>
              <a:t>implementation</a:t>
            </a:r>
            <a:r>
              <a:rPr lang="en-US" dirty="0"/>
              <a:t>, by the members of the governing body of an organization[…]</a:t>
            </a:r>
            <a:r>
              <a:rPr lang="en-US" baseline="30000" dirty="0"/>
              <a:t>1</a:t>
            </a:r>
            <a:endParaRPr lang="de-DE" dirty="0"/>
          </a:p>
        </p:txBody>
      </p:sp>
      <p:sp>
        <p:nvSpPr>
          <p:cNvPr id="5" name="Rectangle 20">
            <a:extLst>
              <a:ext uri="{FF2B5EF4-FFF2-40B4-BE49-F238E27FC236}">
                <a16:creationId xmlns:a16="http://schemas.microsoft.com/office/drawing/2014/main" id="{BBF9C3E6-C3C3-4F03-B223-82EB1553B74E}"/>
              </a:ext>
            </a:extLst>
          </p:cNvPr>
          <p:cNvSpPr/>
          <p:nvPr/>
        </p:nvSpPr>
        <p:spPr>
          <a:xfrm>
            <a:off x="77795" y="4569538"/>
            <a:ext cx="8946284" cy="248798"/>
          </a:xfrm>
          <a:prstGeom prst="rect">
            <a:avLst/>
          </a:prstGeom>
        </p:spPr>
        <p:txBody>
          <a:bodyPr wrap="square" lIns="0">
            <a:spAutoFit/>
          </a:bodyPr>
          <a:lstStyle/>
          <a:p>
            <a:pPr defTabSz="896214">
              <a:spcBef>
                <a:spcPts val="392"/>
              </a:spcBef>
              <a:defRPr/>
            </a:pPr>
            <a:r>
              <a:rPr lang="en-US" sz="1028" kern="0" baseline="30000" dirty="0">
                <a:latin typeface="Segoe UI"/>
              </a:rPr>
              <a:t>1</a:t>
            </a:r>
            <a:r>
              <a:rPr lang="en-US" sz="1028" kern="0" dirty="0">
                <a:latin typeface="Segoe UI"/>
              </a:rPr>
              <a:t>Source:</a:t>
            </a:r>
            <a:r>
              <a:rPr lang="en-US" sz="1028" kern="0" dirty="0">
                <a:solidFill>
                  <a:srgbClr val="505050"/>
                </a:solidFill>
                <a:latin typeface="Segoe UI"/>
              </a:rPr>
              <a:t> </a:t>
            </a:r>
            <a:r>
              <a:rPr lang="en-US" sz="1028" kern="0" dirty="0" err="1">
                <a:solidFill>
                  <a:srgbClr val="0078D7"/>
                </a:solidFill>
                <a:latin typeface="Segoe UI"/>
                <a:hlinkClick r:id="rId2"/>
              </a:rPr>
              <a:t>BusinessDictionary</a:t>
            </a:r>
            <a:endParaRPr lang="en-US" sz="1028" kern="0" dirty="0">
              <a:solidFill>
                <a:srgbClr val="0078D7"/>
              </a:solidFill>
              <a:latin typeface="Segoe UI"/>
            </a:endParaRPr>
          </a:p>
        </p:txBody>
      </p:sp>
    </p:spTree>
    <p:extLst>
      <p:ext uri="{BB962C8B-B14F-4D97-AF65-F5344CB8AC3E}">
        <p14:creationId xmlns:p14="http://schemas.microsoft.com/office/powerpoint/2010/main" val="348987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Groups: Things To Know</a:t>
            </a:r>
          </a:p>
        </p:txBody>
      </p:sp>
      <p:sp>
        <p:nvSpPr>
          <p:cNvPr id="3" name="Content Placeholder 2"/>
          <p:cNvSpPr>
            <a:spLocks noGrp="1"/>
          </p:cNvSpPr>
          <p:nvPr>
            <p:ph sz="quarter" idx="12"/>
          </p:nvPr>
        </p:nvSpPr>
        <p:spPr/>
        <p:txBody>
          <a:bodyPr/>
          <a:lstStyle/>
          <a:p>
            <a:pPr lvl="1"/>
            <a:r>
              <a:rPr lang="en-US" sz="1600" dirty="0"/>
              <a:t>All the resources in your group should share the same lifecycle. You deploy, update, and delete them together. If one resource, such as a database server, needs to exist on a different deployment cycle it should be in another resource group.</a:t>
            </a:r>
          </a:p>
          <a:p>
            <a:pPr lvl="1"/>
            <a:r>
              <a:rPr lang="en-US" sz="1600" dirty="0"/>
              <a:t>Each resource can only exist in one resource group.</a:t>
            </a:r>
          </a:p>
          <a:p>
            <a:pPr lvl="1"/>
            <a:r>
              <a:rPr lang="en-US" sz="1600" dirty="0"/>
              <a:t>You can add or remove a resource to a resource group at any time.</a:t>
            </a:r>
          </a:p>
          <a:p>
            <a:pPr lvl="1"/>
            <a:r>
              <a:rPr lang="en-US" sz="1600" dirty="0"/>
              <a:t>You can move a resource from one resource group to another group. </a:t>
            </a:r>
          </a:p>
          <a:p>
            <a:pPr lvl="1"/>
            <a:r>
              <a:rPr lang="en-US" sz="1600" dirty="0"/>
              <a:t>A resource group can contain resources that are located in different regions.</a:t>
            </a:r>
          </a:p>
          <a:p>
            <a:pPr lvl="1"/>
            <a:r>
              <a:rPr lang="en-US" sz="1600" dirty="0"/>
              <a:t>A resource group can be used to scope access control for administrative action (RBAC).</a:t>
            </a:r>
          </a:p>
          <a:p>
            <a:pPr lvl="1"/>
            <a:r>
              <a:rPr lang="en-US" sz="1600" dirty="0"/>
              <a:t>A resource can interact with resources in other resource groups. This interaction is common when the two resources are related but don't share the same lifecycle (for example, web apps connecting to a database).</a:t>
            </a:r>
          </a:p>
          <a:p>
            <a:pPr lvl="1"/>
            <a:endParaRPr lang="en-US" sz="1600" dirty="0"/>
          </a:p>
        </p:txBody>
      </p:sp>
    </p:spTree>
    <p:extLst>
      <p:ext uri="{BB962C8B-B14F-4D97-AF65-F5344CB8AC3E}">
        <p14:creationId xmlns:p14="http://schemas.microsoft.com/office/powerpoint/2010/main" val="22948020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Groups Challenge</a:t>
            </a:r>
          </a:p>
        </p:txBody>
      </p:sp>
      <p:sp>
        <p:nvSpPr>
          <p:cNvPr id="3" name="Content Placeholder 2"/>
          <p:cNvSpPr>
            <a:spLocks noGrp="1"/>
          </p:cNvSpPr>
          <p:nvPr>
            <p:ph sz="quarter" idx="12"/>
          </p:nvPr>
        </p:nvSpPr>
        <p:spPr/>
        <p:txBody>
          <a:bodyPr/>
          <a:lstStyle/>
          <a:p>
            <a:pPr lvl="1"/>
            <a:r>
              <a:rPr lang="en-US" dirty="0">
                <a:solidFill>
                  <a:srgbClr val="4B4B4C"/>
                </a:solidFill>
              </a:rPr>
              <a:t>Challenge:</a:t>
            </a:r>
          </a:p>
          <a:p>
            <a:pPr lvl="2"/>
            <a:r>
              <a:rPr lang="en-US" dirty="0">
                <a:solidFill>
                  <a:srgbClr val="4B4B4C"/>
                </a:solidFill>
              </a:rPr>
              <a:t>What would could your organizations Resource Group structure look like?</a:t>
            </a:r>
          </a:p>
          <a:p>
            <a:pPr lvl="1"/>
            <a:r>
              <a:rPr lang="en-US" dirty="0">
                <a:solidFill>
                  <a:srgbClr val="4B4B4C"/>
                </a:solidFill>
              </a:rPr>
              <a:t>Remember that your management group and subscription structure will affect the policies and access controls placed on the resource groups</a:t>
            </a:r>
          </a:p>
          <a:p>
            <a:pPr lvl="2"/>
            <a:r>
              <a:rPr lang="en-US" dirty="0">
                <a:solidFill>
                  <a:srgbClr val="4B4B4C"/>
                </a:solidFill>
              </a:rPr>
              <a:t>How does this impact production and non-production environments?</a:t>
            </a:r>
          </a:p>
          <a:p>
            <a:pPr lvl="2"/>
            <a:r>
              <a:rPr lang="en-US" dirty="0">
                <a:solidFill>
                  <a:srgbClr val="4B4B4C"/>
                </a:solidFill>
              </a:rPr>
              <a:t>How does this impact cloud born applications?</a:t>
            </a:r>
          </a:p>
          <a:p>
            <a:pPr lvl="2"/>
            <a:r>
              <a:rPr lang="en-US" dirty="0">
                <a:solidFill>
                  <a:srgbClr val="4B4B4C"/>
                </a:solidFill>
              </a:rPr>
              <a:t>How does this impact a hybrid environment?</a:t>
            </a:r>
          </a:p>
          <a:p>
            <a:endParaRPr lang="en-US" dirty="0"/>
          </a:p>
        </p:txBody>
      </p:sp>
    </p:spTree>
    <p:extLst>
      <p:ext uri="{BB962C8B-B14F-4D97-AF65-F5344CB8AC3E}">
        <p14:creationId xmlns:p14="http://schemas.microsoft.com/office/powerpoint/2010/main" val="14792452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Groups Results</a:t>
            </a:r>
          </a:p>
        </p:txBody>
      </p:sp>
      <p:sp>
        <p:nvSpPr>
          <p:cNvPr id="13" name="Content Placeholder 12">
            <a:extLst>
              <a:ext uri="{FF2B5EF4-FFF2-40B4-BE49-F238E27FC236}">
                <a16:creationId xmlns:a16="http://schemas.microsoft.com/office/drawing/2014/main" id="{3452BCE3-1EE9-4B0B-B331-CA267F46E1C4}"/>
              </a:ext>
            </a:extLst>
          </p:cNvPr>
          <p:cNvSpPr>
            <a:spLocks noGrp="1"/>
          </p:cNvSpPr>
          <p:nvPr>
            <p:ph sz="quarter" idx="12"/>
          </p:nvPr>
        </p:nvSpPr>
        <p:spPr/>
        <p:txBody>
          <a:bodyPr/>
          <a:lstStyle/>
          <a:p>
            <a:pPr lvl="1"/>
            <a:r>
              <a:rPr lang="en-US" dirty="0"/>
              <a:t>What did each team come up with?</a:t>
            </a:r>
          </a:p>
          <a:p>
            <a:pPr lvl="1"/>
            <a:r>
              <a:rPr lang="en-US" dirty="0"/>
              <a:t>What did you learn?</a:t>
            </a:r>
          </a:p>
        </p:txBody>
      </p:sp>
    </p:spTree>
    <p:extLst>
      <p:ext uri="{BB962C8B-B14F-4D97-AF65-F5344CB8AC3E}">
        <p14:creationId xmlns:p14="http://schemas.microsoft.com/office/powerpoint/2010/main" val="39106949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E012D5-30C1-43F0-A93E-13E2A2D06990}"/>
              </a:ext>
            </a:extLst>
          </p:cNvPr>
          <p:cNvSpPr>
            <a:spLocks noGrp="1"/>
          </p:cNvSpPr>
          <p:nvPr>
            <p:ph type="title"/>
          </p:nvPr>
        </p:nvSpPr>
        <p:spPr>
          <a:xfrm>
            <a:off x="3966196" y="1745163"/>
            <a:ext cx="4840346" cy="830997"/>
          </a:xfrm>
        </p:spPr>
        <p:txBody>
          <a:bodyPr/>
          <a:lstStyle/>
          <a:p>
            <a:r>
              <a:rPr lang="en-US" dirty="0"/>
              <a:t>Naming Conventions and Standards</a:t>
            </a:r>
          </a:p>
        </p:txBody>
      </p:sp>
      <p:sp>
        <p:nvSpPr>
          <p:cNvPr id="5" name="Text Placeholder 4">
            <a:extLst>
              <a:ext uri="{FF2B5EF4-FFF2-40B4-BE49-F238E27FC236}">
                <a16:creationId xmlns:a16="http://schemas.microsoft.com/office/drawing/2014/main" id="{29134E5B-7DF9-47B4-B63D-7DF98929D04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640251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Naming Conventions and Standards</a:t>
            </a:r>
          </a:p>
        </p:txBody>
      </p:sp>
      <p:sp>
        <p:nvSpPr>
          <p:cNvPr id="3" name="Content Placeholder 2"/>
          <p:cNvSpPr>
            <a:spLocks noGrp="1"/>
          </p:cNvSpPr>
          <p:nvPr>
            <p:ph sz="quarter" idx="12"/>
          </p:nvPr>
        </p:nvSpPr>
        <p:spPr/>
        <p:txBody>
          <a:bodyPr/>
          <a:lstStyle/>
          <a:p>
            <a:r>
              <a:rPr lang="en-US" dirty="0"/>
              <a:t>Well-designed naming standards enable you to identify resources in the portal, on a bill, and within scripts. </a:t>
            </a:r>
          </a:p>
          <a:p>
            <a:r>
              <a:rPr lang="en-US" dirty="0"/>
              <a:t>You likely already have existing naming standards for on-premises infrastructure. When adding Azure to your environment, you should extend those naming standards to your Azure resources.</a:t>
            </a:r>
          </a:p>
          <a:p>
            <a:pPr lvl="1"/>
            <a:r>
              <a:rPr lang="en-US" sz="1800" dirty="0"/>
              <a:t>But only if it makes sense!  If it make sense to change something, now is the time to change it!</a:t>
            </a:r>
          </a:p>
          <a:p>
            <a:pPr lvl="1"/>
            <a:r>
              <a:rPr lang="en-US" sz="1800" dirty="0"/>
              <a:t>Concentrate your naming standards on those resources that are more commonly used and searched for. All resource groups should follow a strong standard for clarity.</a:t>
            </a:r>
          </a:p>
        </p:txBody>
      </p:sp>
    </p:spTree>
    <p:extLst>
      <p:ext uri="{BB962C8B-B14F-4D97-AF65-F5344CB8AC3E}">
        <p14:creationId xmlns:p14="http://schemas.microsoft.com/office/powerpoint/2010/main" val="19586694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4DFC19-9070-4FD6-9B4B-3FDCDDD6FF1A}"/>
              </a:ext>
            </a:extLst>
          </p:cNvPr>
          <p:cNvSpPr>
            <a:spLocks noGrp="1"/>
          </p:cNvSpPr>
          <p:nvPr>
            <p:ph type="title"/>
          </p:nvPr>
        </p:nvSpPr>
        <p:spPr/>
        <p:txBody>
          <a:bodyPr/>
          <a:lstStyle/>
          <a:p>
            <a:r>
              <a:rPr lang="en-US" dirty="0"/>
              <a:t>Tags</a:t>
            </a:r>
          </a:p>
        </p:txBody>
      </p:sp>
      <p:sp>
        <p:nvSpPr>
          <p:cNvPr id="5" name="Text Placeholder 4">
            <a:extLst>
              <a:ext uri="{FF2B5EF4-FFF2-40B4-BE49-F238E27FC236}">
                <a16:creationId xmlns:a16="http://schemas.microsoft.com/office/drawing/2014/main" id="{A9120DA6-560F-40C3-8B69-454CB309C0B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719607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Tags</a:t>
            </a:r>
          </a:p>
        </p:txBody>
      </p:sp>
      <p:sp>
        <p:nvSpPr>
          <p:cNvPr id="3" name="Content Placeholder 2"/>
          <p:cNvSpPr>
            <a:spLocks noGrp="1"/>
          </p:cNvSpPr>
          <p:nvPr>
            <p:ph sz="quarter" idx="12"/>
          </p:nvPr>
        </p:nvSpPr>
        <p:spPr/>
        <p:txBody>
          <a:bodyPr/>
          <a:lstStyle/>
          <a:p>
            <a:r>
              <a:rPr lang="en-US" dirty="0"/>
              <a:t>Resource tags are tightly aligned with naming standards. As resources are added to subscriptions, it becomes increasingly important to logically categorize them for billing, management, and operational purposes.</a:t>
            </a:r>
          </a:p>
          <a:p>
            <a:r>
              <a:rPr lang="en-US" dirty="0"/>
              <a:t>Tags are used in many ways beyond billing and management, such as automation. </a:t>
            </a:r>
          </a:p>
          <a:p>
            <a:r>
              <a:rPr lang="en-US" dirty="0"/>
              <a:t>The recommended practice is to identify all the common tags at the enterprise level (such as ApplicationOwner, CostCenter) and apply them consistently when deploying resources using automation.</a:t>
            </a:r>
          </a:p>
        </p:txBody>
      </p:sp>
    </p:spTree>
    <p:extLst>
      <p:ext uri="{BB962C8B-B14F-4D97-AF65-F5344CB8AC3E}">
        <p14:creationId xmlns:p14="http://schemas.microsoft.com/office/powerpoint/2010/main" val="31158279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Tags: Things to Know</a:t>
            </a:r>
          </a:p>
        </p:txBody>
      </p:sp>
      <p:sp>
        <p:nvSpPr>
          <p:cNvPr id="3" name="Content Placeholder 2"/>
          <p:cNvSpPr>
            <a:spLocks noGrp="1"/>
          </p:cNvSpPr>
          <p:nvPr>
            <p:ph sz="quarter" idx="12"/>
          </p:nvPr>
        </p:nvSpPr>
        <p:spPr/>
        <p:txBody>
          <a:bodyPr/>
          <a:lstStyle/>
          <a:p>
            <a:r>
              <a:rPr lang="en-US" dirty="0"/>
              <a:t>Each tag consists of a name and a value pair. For example, you can apply the name "Environment" and the value "Production" to all the resources in a production resource group.</a:t>
            </a:r>
          </a:p>
          <a:p>
            <a:r>
              <a:rPr lang="en-US" dirty="0"/>
              <a:t>Each resource or resource group can have a maximum of 15 tag name/value pairs.</a:t>
            </a:r>
          </a:p>
          <a:p>
            <a:r>
              <a:rPr lang="en-US" dirty="0"/>
              <a:t>Tags applied to the resource group are not inherited by the resources in that resource group.</a:t>
            </a:r>
          </a:p>
          <a:p>
            <a:pPr lvl="1"/>
            <a:r>
              <a:rPr lang="en-US" dirty="0"/>
              <a:t>How can we ensure Tags are applied at the resource level?</a:t>
            </a:r>
          </a:p>
          <a:p>
            <a:endParaRPr lang="en-US" dirty="0"/>
          </a:p>
        </p:txBody>
      </p:sp>
    </p:spTree>
    <p:extLst>
      <p:ext uri="{BB962C8B-B14F-4D97-AF65-F5344CB8AC3E}">
        <p14:creationId xmlns:p14="http://schemas.microsoft.com/office/powerpoint/2010/main" val="40241961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Naming Conventions and Tags Challenge</a:t>
            </a:r>
          </a:p>
        </p:txBody>
      </p:sp>
      <p:sp>
        <p:nvSpPr>
          <p:cNvPr id="3" name="Content Placeholder 2"/>
          <p:cNvSpPr>
            <a:spLocks noGrp="1"/>
          </p:cNvSpPr>
          <p:nvPr>
            <p:ph sz="quarter" idx="12"/>
          </p:nvPr>
        </p:nvSpPr>
        <p:spPr/>
        <p:txBody>
          <a:bodyPr/>
          <a:lstStyle/>
          <a:p>
            <a:r>
              <a:rPr lang="en-US" dirty="0">
                <a:solidFill>
                  <a:srgbClr val="4B4B4C"/>
                </a:solidFill>
              </a:rPr>
              <a:t>Challenge:</a:t>
            </a:r>
          </a:p>
          <a:p>
            <a:pPr lvl="2"/>
            <a:r>
              <a:rPr lang="en-US" dirty="0">
                <a:solidFill>
                  <a:srgbClr val="4B4B4C"/>
                </a:solidFill>
              </a:rPr>
              <a:t>Pick 1 Management Group, Subscription, Resource Group(s) from the previous challenge</a:t>
            </a:r>
          </a:p>
          <a:p>
            <a:pPr lvl="2"/>
            <a:r>
              <a:rPr lang="en-US" dirty="0">
                <a:solidFill>
                  <a:srgbClr val="4B4B4C"/>
                </a:solidFill>
              </a:rPr>
              <a:t>What could your organizations Naming Standards and conventions look like for each component?</a:t>
            </a:r>
          </a:p>
          <a:p>
            <a:pPr lvl="2"/>
            <a:r>
              <a:rPr lang="en-US" dirty="0">
                <a:solidFill>
                  <a:srgbClr val="4B4B4C"/>
                </a:solidFill>
              </a:rPr>
              <a:t>What could your Naming Standards look like for VMs, Virtual Networks, App Services and/or SQL Servers?</a:t>
            </a:r>
          </a:p>
          <a:p>
            <a:pPr lvl="2"/>
            <a:r>
              <a:rPr lang="en-US" dirty="0">
                <a:solidFill>
                  <a:srgbClr val="4B4B4C"/>
                </a:solidFill>
              </a:rPr>
              <a:t>What are the tags that make sense for each component of the structure that you have created?</a:t>
            </a:r>
          </a:p>
          <a:p>
            <a:r>
              <a:rPr lang="en-US" dirty="0">
                <a:solidFill>
                  <a:srgbClr val="243772"/>
                </a:solidFill>
              </a:rPr>
              <a:t>Are there any restrictions / limitations on the naming of resources?</a:t>
            </a:r>
          </a:p>
          <a:p>
            <a:endParaRPr lang="en-US" dirty="0"/>
          </a:p>
        </p:txBody>
      </p:sp>
    </p:spTree>
    <p:extLst>
      <p:ext uri="{BB962C8B-B14F-4D97-AF65-F5344CB8AC3E}">
        <p14:creationId xmlns:p14="http://schemas.microsoft.com/office/powerpoint/2010/main" val="10645174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Naming Conventions &amp; Tags Results</a:t>
            </a:r>
          </a:p>
        </p:txBody>
      </p:sp>
      <p:sp>
        <p:nvSpPr>
          <p:cNvPr id="13" name="Content Placeholder 12">
            <a:extLst>
              <a:ext uri="{FF2B5EF4-FFF2-40B4-BE49-F238E27FC236}">
                <a16:creationId xmlns:a16="http://schemas.microsoft.com/office/drawing/2014/main" id="{3452BCE3-1EE9-4B0B-B331-CA267F46E1C4}"/>
              </a:ext>
            </a:extLst>
          </p:cNvPr>
          <p:cNvSpPr>
            <a:spLocks noGrp="1"/>
          </p:cNvSpPr>
          <p:nvPr>
            <p:ph sz="quarter" idx="12"/>
          </p:nvPr>
        </p:nvSpPr>
        <p:spPr/>
        <p:txBody>
          <a:bodyPr/>
          <a:lstStyle/>
          <a:p>
            <a:pPr lvl="1"/>
            <a:r>
              <a:rPr lang="en-US" dirty="0"/>
              <a:t>What did each team come up with?</a:t>
            </a:r>
          </a:p>
          <a:p>
            <a:pPr lvl="1"/>
            <a:r>
              <a:rPr lang="en-US" dirty="0"/>
              <a:t>What did you learn?</a:t>
            </a:r>
          </a:p>
        </p:txBody>
      </p:sp>
    </p:spTree>
    <p:extLst>
      <p:ext uri="{BB962C8B-B14F-4D97-AF65-F5344CB8AC3E}">
        <p14:creationId xmlns:p14="http://schemas.microsoft.com/office/powerpoint/2010/main" val="1542350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0">
            <a:extLst>
              <a:ext uri="{FF2B5EF4-FFF2-40B4-BE49-F238E27FC236}">
                <a16:creationId xmlns:a16="http://schemas.microsoft.com/office/drawing/2014/main" id="{BBF9C3E6-C3C3-4F03-B223-82EB1553B74E}"/>
              </a:ext>
            </a:extLst>
          </p:cNvPr>
          <p:cNvSpPr/>
          <p:nvPr/>
        </p:nvSpPr>
        <p:spPr>
          <a:xfrm>
            <a:off x="98858" y="4653382"/>
            <a:ext cx="8946284" cy="459998"/>
          </a:xfrm>
          <a:prstGeom prst="rect">
            <a:avLst/>
          </a:prstGeom>
        </p:spPr>
        <p:txBody>
          <a:bodyPr wrap="square" lIns="0">
            <a:spAutoFit/>
          </a:bodyPr>
          <a:lstStyle/>
          <a:p>
            <a:pPr defTabSz="896214">
              <a:spcBef>
                <a:spcPts val="392"/>
              </a:spcBef>
              <a:defRPr/>
            </a:pPr>
            <a:r>
              <a:rPr lang="en-US" sz="1028" kern="0" dirty="0">
                <a:latin typeface="Segoe UI"/>
              </a:rPr>
              <a:t>Source: Microsoft Ignite 2018 BRK3242</a:t>
            </a:r>
            <a:endParaRPr lang="en-US" dirty="0"/>
          </a:p>
          <a:p>
            <a:pPr defTabSz="896214">
              <a:spcBef>
                <a:spcPts val="392"/>
              </a:spcBef>
              <a:defRPr/>
            </a:pPr>
            <a:endParaRPr lang="en-US" sz="1028" kern="0" dirty="0">
              <a:solidFill>
                <a:srgbClr val="0078D7"/>
              </a:solidFill>
              <a:latin typeface="Segoe UI"/>
            </a:endParaRPr>
          </a:p>
        </p:txBody>
      </p:sp>
      <p:pic>
        <p:nvPicPr>
          <p:cNvPr id="3" name="Picture 2">
            <a:extLst>
              <a:ext uri="{FF2B5EF4-FFF2-40B4-BE49-F238E27FC236}">
                <a16:creationId xmlns:a16="http://schemas.microsoft.com/office/drawing/2014/main" id="{A2841087-C531-4483-A899-E5524DDF52C6}"/>
              </a:ext>
            </a:extLst>
          </p:cNvPr>
          <p:cNvPicPr>
            <a:picLocks noChangeAspect="1"/>
          </p:cNvPicPr>
          <p:nvPr/>
        </p:nvPicPr>
        <p:blipFill>
          <a:blip r:embed="rId3"/>
          <a:stretch>
            <a:fillRect/>
          </a:stretch>
        </p:blipFill>
        <p:spPr>
          <a:xfrm>
            <a:off x="1098367" y="745545"/>
            <a:ext cx="6947266" cy="3907837"/>
          </a:xfrm>
          <a:prstGeom prst="rect">
            <a:avLst/>
          </a:prstGeom>
        </p:spPr>
      </p:pic>
    </p:spTree>
    <p:extLst>
      <p:ext uri="{BB962C8B-B14F-4D97-AF65-F5344CB8AC3E}">
        <p14:creationId xmlns:p14="http://schemas.microsoft.com/office/powerpoint/2010/main" val="2833279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A09215-75D4-447B-91F0-95CFF6D152D4}"/>
              </a:ext>
            </a:extLst>
          </p:cNvPr>
          <p:cNvSpPr>
            <a:spLocks noGrp="1"/>
          </p:cNvSpPr>
          <p:nvPr>
            <p:ph type="title"/>
          </p:nvPr>
        </p:nvSpPr>
        <p:spPr/>
        <p:txBody>
          <a:bodyPr/>
          <a:lstStyle/>
          <a:p>
            <a:r>
              <a:rPr lang="en-US" dirty="0"/>
              <a:t>Azure Policy</a:t>
            </a:r>
          </a:p>
        </p:txBody>
      </p:sp>
      <p:sp>
        <p:nvSpPr>
          <p:cNvPr id="5" name="Text Placeholder 4">
            <a:extLst>
              <a:ext uri="{FF2B5EF4-FFF2-40B4-BE49-F238E27FC236}">
                <a16:creationId xmlns:a16="http://schemas.microsoft.com/office/drawing/2014/main" id="{0D77FAC7-0599-4DB3-BF87-881C7AE38C9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192088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Policy &amp; Initiatives</a:t>
            </a:r>
          </a:p>
        </p:txBody>
      </p:sp>
      <p:pic>
        <p:nvPicPr>
          <p:cNvPr id="4" name="Picture 3">
            <a:extLst>
              <a:ext uri="{FF2B5EF4-FFF2-40B4-BE49-F238E27FC236}">
                <a16:creationId xmlns:a16="http://schemas.microsoft.com/office/drawing/2014/main" id="{A8F36B05-FAE3-42CD-A07E-DEB055B33BC2}"/>
              </a:ext>
            </a:extLst>
          </p:cNvPr>
          <p:cNvPicPr>
            <a:picLocks noChangeAspect="1"/>
          </p:cNvPicPr>
          <p:nvPr/>
        </p:nvPicPr>
        <p:blipFill>
          <a:blip r:embed="rId3"/>
          <a:stretch>
            <a:fillRect/>
          </a:stretch>
        </p:blipFill>
        <p:spPr>
          <a:xfrm>
            <a:off x="1207275" y="679091"/>
            <a:ext cx="7168630" cy="4032355"/>
          </a:xfrm>
          <a:prstGeom prst="rect">
            <a:avLst/>
          </a:prstGeom>
        </p:spPr>
      </p:pic>
      <p:pic>
        <p:nvPicPr>
          <p:cNvPr id="5" name="Picture 4">
            <a:extLst>
              <a:ext uri="{FF2B5EF4-FFF2-40B4-BE49-F238E27FC236}">
                <a16:creationId xmlns:a16="http://schemas.microsoft.com/office/drawing/2014/main" id="{955751DD-D00D-4015-AD8D-BA8DD8171ED2}"/>
              </a:ext>
            </a:extLst>
          </p:cNvPr>
          <p:cNvPicPr>
            <a:picLocks noChangeAspect="1"/>
          </p:cNvPicPr>
          <p:nvPr/>
        </p:nvPicPr>
        <p:blipFill>
          <a:blip r:embed="rId4"/>
          <a:stretch>
            <a:fillRect/>
          </a:stretch>
        </p:blipFill>
        <p:spPr>
          <a:xfrm>
            <a:off x="0" y="4664806"/>
            <a:ext cx="9028959" cy="463336"/>
          </a:xfrm>
          <a:prstGeom prst="rect">
            <a:avLst/>
          </a:prstGeom>
        </p:spPr>
      </p:pic>
    </p:spTree>
    <p:extLst>
      <p:ext uri="{BB962C8B-B14F-4D97-AF65-F5344CB8AC3E}">
        <p14:creationId xmlns:p14="http://schemas.microsoft.com/office/powerpoint/2010/main" val="5512706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Policy &amp; Initiatives</a:t>
            </a:r>
          </a:p>
        </p:txBody>
      </p:sp>
      <p:sp>
        <p:nvSpPr>
          <p:cNvPr id="3" name="Text Placeholder 2">
            <a:extLst>
              <a:ext uri="{FF2B5EF4-FFF2-40B4-BE49-F238E27FC236}">
                <a16:creationId xmlns:a16="http://schemas.microsoft.com/office/drawing/2014/main" id="{B2FCB2DB-E27C-493F-AF58-6937AF29466A}"/>
              </a:ext>
            </a:extLst>
          </p:cNvPr>
          <p:cNvSpPr>
            <a:spLocks noGrp="1"/>
          </p:cNvSpPr>
          <p:nvPr>
            <p:ph type="body" sz="quarter" idx="10"/>
          </p:nvPr>
        </p:nvSpPr>
        <p:spPr/>
        <p:txBody>
          <a:bodyPr/>
          <a:lstStyle/>
          <a:p>
            <a:r>
              <a:rPr lang="en-US" sz="2100" dirty="0"/>
              <a:t>Azure Policy &amp; Initiatives manage risk by enforcing rules (with effects) over the resources and services in your subscriptions.</a:t>
            </a:r>
          </a:p>
          <a:p>
            <a:r>
              <a:rPr lang="en-US" sz="2100" dirty="0"/>
              <a:t>Azure Initiatives are collections of policies that are designed to achieve a single goal. Azure policies and initiatives are then assigned to a </a:t>
            </a:r>
            <a:r>
              <a:rPr lang="en-US" sz="2100" b="1" dirty="0"/>
              <a:t>resource scope </a:t>
            </a:r>
            <a:r>
              <a:rPr lang="en-US" sz="2100" dirty="0"/>
              <a:t>to begin enforcement of the particular policies.</a:t>
            </a:r>
          </a:p>
          <a:p>
            <a:r>
              <a:rPr lang="en-US" sz="2100" dirty="0"/>
              <a:t>Policies and initiatives are even more powerful when used with the management groups mentioned earlier. Management groups enable the assignment of an initiative or policy to an entire set of subscriptions.</a:t>
            </a:r>
          </a:p>
          <a:p>
            <a:endParaRPr lang="en-US" dirty="0"/>
          </a:p>
        </p:txBody>
      </p:sp>
    </p:spTree>
    <p:extLst>
      <p:ext uri="{BB962C8B-B14F-4D97-AF65-F5344CB8AC3E}">
        <p14:creationId xmlns:p14="http://schemas.microsoft.com/office/powerpoint/2010/main" val="4734169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156" y="217426"/>
            <a:ext cx="7146706" cy="830997"/>
          </a:xfrm>
        </p:spPr>
        <p:txBody>
          <a:bodyPr/>
          <a:lstStyle/>
          <a:p>
            <a:r>
              <a:rPr lang="en-US" dirty="0"/>
              <a:t>Azure Policy &amp; Initiatives: Common Uses of Policies</a:t>
            </a:r>
          </a:p>
        </p:txBody>
      </p:sp>
      <p:sp>
        <p:nvSpPr>
          <p:cNvPr id="3" name="Text Placeholder 2">
            <a:extLst>
              <a:ext uri="{FF2B5EF4-FFF2-40B4-BE49-F238E27FC236}">
                <a16:creationId xmlns:a16="http://schemas.microsoft.com/office/drawing/2014/main" id="{B2FCB2DB-E27C-493F-AF58-6937AF29466A}"/>
              </a:ext>
            </a:extLst>
          </p:cNvPr>
          <p:cNvSpPr>
            <a:spLocks noGrp="1"/>
          </p:cNvSpPr>
          <p:nvPr>
            <p:ph type="body" sz="quarter" idx="10"/>
          </p:nvPr>
        </p:nvSpPr>
        <p:spPr/>
        <p:txBody>
          <a:bodyPr/>
          <a:lstStyle/>
          <a:p>
            <a:r>
              <a:rPr lang="en-US" sz="1800" dirty="0"/>
              <a:t>Geo-compliance/data sovereignty. </a:t>
            </a:r>
          </a:p>
          <a:p>
            <a:pPr lvl="1"/>
            <a:r>
              <a:rPr lang="en-US" sz="1600" dirty="0"/>
              <a:t>Azure has an ever-growing list of regions across the world. Enterprises often need to ensure that resources in a particular scope remain in a geographic region to address regulatory requirements.</a:t>
            </a:r>
          </a:p>
          <a:p>
            <a:r>
              <a:rPr lang="en-US" sz="1800" dirty="0"/>
              <a:t>Avoid exposing servers publicly. </a:t>
            </a:r>
          </a:p>
          <a:p>
            <a:pPr lvl="1"/>
            <a:r>
              <a:rPr lang="en-US" sz="1600" dirty="0"/>
              <a:t>Azure Policy can prohibit the deployment of certain resource types. It's common to create a policy to deny the creation of a public IP within a particular scope, avoiding un-intended exposure of a server to the internet.</a:t>
            </a:r>
          </a:p>
          <a:p>
            <a:r>
              <a:rPr lang="en-US" sz="1800" dirty="0"/>
              <a:t>Cost Management and Metadata. </a:t>
            </a:r>
          </a:p>
          <a:p>
            <a:pPr lvl="1"/>
            <a:r>
              <a:rPr lang="en-US" sz="1600" dirty="0"/>
              <a:t>Resource tags are often used to add important billing data to resources and resource groups such as </a:t>
            </a:r>
            <a:r>
              <a:rPr lang="en-US" sz="1600" dirty="0" err="1"/>
              <a:t>CostCenter</a:t>
            </a:r>
            <a:r>
              <a:rPr lang="en-US" sz="1600" dirty="0"/>
              <a:t>, Owner and more. Policies can enforce the application of resources tags to all deployed resources, making it easier to manage.</a:t>
            </a:r>
          </a:p>
        </p:txBody>
      </p:sp>
    </p:spTree>
    <p:extLst>
      <p:ext uri="{BB962C8B-B14F-4D97-AF65-F5344CB8AC3E}">
        <p14:creationId xmlns:p14="http://schemas.microsoft.com/office/powerpoint/2010/main" val="39675736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39156" y="217426"/>
            <a:ext cx="7146706" cy="446276"/>
          </a:xfrm>
        </p:spPr>
        <p:txBody>
          <a:bodyPr/>
          <a:lstStyle/>
          <a:p>
            <a:r>
              <a:rPr lang="en-US" sz="2300" dirty="0"/>
              <a:t>Azure Policy &amp; Initiatives: Common Uses of Initiatives</a:t>
            </a:r>
          </a:p>
        </p:txBody>
      </p:sp>
      <p:sp>
        <p:nvSpPr>
          <p:cNvPr id="3" name="Text Placeholder 2">
            <a:extLst>
              <a:ext uri="{FF2B5EF4-FFF2-40B4-BE49-F238E27FC236}">
                <a16:creationId xmlns:a16="http://schemas.microsoft.com/office/drawing/2014/main" id="{B2FCB2DB-E27C-493F-AF58-6937AF29466A}"/>
              </a:ext>
            </a:extLst>
          </p:cNvPr>
          <p:cNvSpPr>
            <a:spLocks noGrp="1"/>
          </p:cNvSpPr>
          <p:nvPr>
            <p:ph type="body" sz="quarter" idx="10"/>
          </p:nvPr>
        </p:nvSpPr>
        <p:spPr/>
        <p:txBody>
          <a:bodyPr/>
          <a:lstStyle/>
          <a:p>
            <a:r>
              <a:rPr lang="en-US" dirty="0"/>
              <a:t>Enable monitoring in Azure Security Center. </a:t>
            </a:r>
          </a:p>
          <a:p>
            <a:pPr lvl="1"/>
            <a:r>
              <a:rPr lang="en-US" sz="1800" dirty="0"/>
              <a:t>This is a default initiative in the Azure Policy.  It enables policies that identify un-encrypted SQL databases, virtual machine (VM) vulnerabilities and more common security related needs.</a:t>
            </a:r>
          </a:p>
          <a:p>
            <a:r>
              <a:rPr lang="en-US" dirty="0"/>
              <a:t>Regulatory specific initiative. </a:t>
            </a:r>
          </a:p>
          <a:p>
            <a:pPr lvl="1"/>
            <a:r>
              <a:rPr lang="en-US" sz="1800" dirty="0"/>
              <a:t>Enterprises often group policies common to a regulatory requirement (such as HIPAA) so that controls and compliancy to those controls are tracked efficiently.</a:t>
            </a:r>
          </a:p>
          <a:p>
            <a:r>
              <a:rPr lang="en-US" dirty="0"/>
              <a:t>Resource Types and SKUs. </a:t>
            </a:r>
          </a:p>
          <a:p>
            <a:pPr lvl="1"/>
            <a:r>
              <a:rPr lang="en-US" sz="1800" dirty="0"/>
              <a:t>Creating an initiative that restricts the types of resources that can be deployed as well as the SKUs that can be deployed can help to control costs</a:t>
            </a:r>
          </a:p>
        </p:txBody>
      </p:sp>
    </p:spTree>
    <p:extLst>
      <p:ext uri="{BB962C8B-B14F-4D97-AF65-F5344CB8AC3E}">
        <p14:creationId xmlns:p14="http://schemas.microsoft.com/office/powerpoint/2010/main" val="40258575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Policy &amp; Initiatives Challenge</a:t>
            </a:r>
          </a:p>
        </p:txBody>
      </p:sp>
      <p:sp>
        <p:nvSpPr>
          <p:cNvPr id="3" name="Content Placeholder 2"/>
          <p:cNvSpPr>
            <a:spLocks noGrp="1"/>
          </p:cNvSpPr>
          <p:nvPr>
            <p:ph sz="quarter" idx="12"/>
          </p:nvPr>
        </p:nvSpPr>
        <p:spPr/>
        <p:txBody>
          <a:bodyPr/>
          <a:lstStyle/>
          <a:p>
            <a:r>
              <a:rPr lang="en-US" dirty="0"/>
              <a:t>Time to get our hands dirty!</a:t>
            </a:r>
          </a:p>
          <a:p>
            <a:pPr lvl="1"/>
            <a:r>
              <a:rPr lang="en-US" sz="1800" dirty="0"/>
              <a:t>Create a sample Management Group -&gt; Resource Group(s) hierarchy for use to deploy resources into (but don’t deploy any resources)</a:t>
            </a:r>
          </a:p>
          <a:p>
            <a:pPr lvl="1"/>
            <a:r>
              <a:rPr lang="en-US" sz="1800" dirty="0"/>
              <a:t>Brainstorm a list of policies that is appropriate for each level of your org hierarchy, management group, subscription, resource group, etc.</a:t>
            </a:r>
          </a:p>
          <a:p>
            <a:pPr lvl="1"/>
            <a:r>
              <a:rPr lang="en-US" sz="1800" dirty="0"/>
              <a:t>How could those policies be rolled up to bigger initiatives?</a:t>
            </a:r>
          </a:p>
          <a:p>
            <a:pPr lvl="1"/>
            <a:r>
              <a:rPr lang="en-US" sz="1800" dirty="0"/>
              <a:t>Pick a handful of policies, create them, roll them into an initiative, and then deploy the initiative to an appropriate scope</a:t>
            </a:r>
          </a:p>
          <a:p>
            <a:pPr lvl="1"/>
            <a:r>
              <a:rPr lang="en-US" sz="1800" dirty="0"/>
              <a:t>Deploy some resources that you want to test with</a:t>
            </a:r>
          </a:p>
          <a:p>
            <a:pPr lvl="3"/>
            <a:r>
              <a:rPr lang="en-US" dirty="0"/>
              <a:t>Try to violate the policies you have created! Are they functioning as expected?</a:t>
            </a:r>
          </a:p>
          <a:p>
            <a:pPr lvl="1"/>
            <a:endParaRPr lang="en-US" dirty="0"/>
          </a:p>
        </p:txBody>
      </p:sp>
    </p:spTree>
    <p:extLst>
      <p:ext uri="{BB962C8B-B14F-4D97-AF65-F5344CB8AC3E}">
        <p14:creationId xmlns:p14="http://schemas.microsoft.com/office/powerpoint/2010/main" val="5804719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Policy &amp; Initiatives Results</a:t>
            </a:r>
          </a:p>
        </p:txBody>
      </p:sp>
      <p:sp>
        <p:nvSpPr>
          <p:cNvPr id="13" name="Content Placeholder 12">
            <a:extLst>
              <a:ext uri="{FF2B5EF4-FFF2-40B4-BE49-F238E27FC236}">
                <a16:creationId xmlns:a16="http://schemas.microsoft.com/office/drawing/2014/main" id="{3452BCE3-1EE9-4B0B-B331-CA267F46E1C4}"/>
              </a:ext>
            </a:extLst>
          </p:cNvPr>
          <p:cNvSpPr>
            <a:spLocks noGrp="1"/>
          </p:cNvSpPr>
          <p:nvPr>
            <p:ph sz="quarter" idx="12"/>
          </p:nvPr>
        </p:nvSpPr>
        <p:spPr/>
        <p:txBody>
          <a:bodyPr/>
          <a:lstStyle/>
          <a:p>
            <a:pPr lvl="1"/>
            <a:r>
              <a:rPr lang="en-US" dirty="0"/>
              <a:t>What did each team come up with?</a:t>
            </a:r>
          </a:p>
          <a:p>
            <a:pPr lvl="1"/>
            <a:r>
              <a:rPr lang="en-US" dirty="0"/>
              <a:t>What did you learn?</a:t>
            </a:r>
          </a:p>
        </p:txBody>
      </p:sp>
    </p:spTree>
    <p:extLst>
      <p:ext uri="{BB962C8B-B14F-4D97-AF65-F5344CB8AC3E}">
        <p14:creationId xmlns:p14="http://schemas.microsoft.com/office/powerpoint/2010/main" val="5019587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ECB91D-750A-419D-8DEA-AB85A66BD2BC}"/>
              </a:ext>
            </a:extLst>
          </p:cNvPr>
          <p:cNvSpPr>
            <a:spLocks noGrp="1"/>
          </p:cNvSpPr>
          <p:nvPr>
            <p:ph type="title"/>
          </p:nvPr>
        </p:nvSpPr>
        <p:spPr/>
        <p:txBody>
          <a:bodyPr/>
          <a:lstStyle/>
          <a:p>
            <a:r>
              <a:rPr lang="en-US" dirty="0"/>
              <a:t>Identity and Access Management</a:t>
            </a:r>
          </a:p>
        </p:txBody>
      </p:sp>
      <p:sp>
        <p:nvSpPr>
          <p:cNvPr id="5" name="Text Placeholder 4">
            <a:extLst>
              <a:ext uri="{FF2B5EF4-FFF2-40B4-BE49-F238E27FC236}">
                <a16:creationId xmlns:a16="http://schemas.microsoft.com/office/drawing/2014/main" id="{E264F08D-B19E-4441-8735-82E87BA8EE9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9739139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Identity &amp; Access Management</a:t>
            </a:r>
          </a:p>
        </p:txBody>
      </p:sp>
      <p:sp>
        <p:nvSpPr>
          <p:cNvPr id="3" name="Content Placeholder 2"/>
          <p:cNvSpPr>
            <a:spLocks noGrp="1"/>
          </p:cNvSpPr>
          <p:nvPr>
            <p:ph sz="quarter" idx="12"/>
          </p:nvPr>
        </p:nvSpPr>
        <p:spPr/>
        <p:txBody>
          <a:bodyPr/>
          <a:lstStyle/>
          <a:p>
            <a:r>
              <a:rPr lang="en-US" dirty="0"/>
              <a:t>One of the first, and most crucial, questions you ask yourself when starting with the public cloud is "who should have access to resources?" and "how do I control this access?" </a:t>
            </a:r>
          </a:p>
          <a:p>
            <a:r>
              <a:rPr lang="en-US" dirty="0"/>
              <a:t>Allowing or disallowing access to the Azure portal, and controlling access to resources in the portal is critical to the long term success and safety of your assets in the cloud.</a:t>
            </a:r>
          </a:p>
          <a:p>
            <a:endParaRPr lang="en-US" dirty="0"/>
          </a:p>
        </p:txBody>
      </p:sp>
    </p:spTree>
    <p:extLst>
      <p:ext uri="{BB962C8B-B14F-4D97-AF65-F5344CB8AC3E}">
        <p14:creationId xmlns:p14="http://schemas.microsoft.com/office/powerpoint/2010/main" val="21927488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Identity &amp; Access Management</a:t>
            </a:r>
          </a:p>
        </p:txBody>
      </p:sp>
      <p:sp>
        <p:nvSpPr>
          <p:cNvPr id="3" name="Content Placeholder 2"/>
          <p:cNvSpPr>
            <a:spLocks noGrp="1"/>
          </p:cNvSpPr>
          <p:nvPr>
            <p:ph sz="quarter" idx="12"/>
          </p:nvPr>
        </p:nvSpPr>
        <p:spPr/>
        <p:txBody>
          <a:bodyPr/>
          <a:lstStyle/>
          <a:p>
            <a:r>
              <a:rPr lang="en-US" sz="2000" dirty="0"/>
              <a:t>With role-based access control (RBAC), you can assign users to standard roles that provide common access such as "owner", "contributor" or "reader" or even create your own roles.</a:t>
            </a:r>
          </a:p>
          <a:p>
            <a:r>
              <a:rPr lang="en-US" sz="2000" dirty="0"/>
              <a:t>When implementing role-based access, the following are highly recommended:</a:t>
            </a:r>
          </a:p>
          <a:p>
            <a:pPr lvl="1"/>
            <a:r>
              <a:rPr lang="en-US" sz="1400" dirty="0"/>
              <a:t>Control the Administrator/Co-Administrator of a subscription as these roles have extensive permissions. </a:t>
            </a:r>
          </a:p>
          <a:p>
            <a:pPr lvl="1"/>
            <a:r>
              <a:rPr lang="en-US" sz="1400" dirty="0"/>
              <a:t>Use management groups to assign roles across multiple subscriptions and reduce the burden of managing them at the subscription level.</a:t>
            </a:r>
          </a:p>
          <a:p>
            <a:pPr lvl="1"/>
            <a:r>
              <a:rPr lang="en-US" sz="1400" dirty="0"/>
              <a:t>Add Azure users to a group (for example, Application X Owners) in Active Directory. Use the synced group to provide group members the appropriate rights to manage the resource group containing the application.</a:t>
            </a:r>
          </a:p>
          <a:p>
            <a:pPr lvl="1"/>
            <a:r>
              <a:rPr lang="en-US" sz="1400" dirty="0"/>
              <a:t>Follow the principle of granting the </a:t>
            </a:r>
            <a:r>
              <a:rPr lang="en-US" sz="1400" b="1" dirty="0"/>
              <a:t>least privilege</a:t>
            </a:r>
            <a:r>
              <a:rPr lang="en-US" sz="1400" dirty="0"/>
              <a:t> required to do the expected work.</a:t>
            </a:r>
          </a:p>
          <a:p>
            <a:endParaRPr lang="en-US" dirty="0"/>
          </a:p>
        </p:txBody>
      </p:sp>
    </p:spTree>
    <p:extLst>
      <p:ext uri="{BB962C8B-B14F-4D97-AF65-F5344CB8AC3E}">
        <p14:creationId xmlns:p14="http://schemas.microsoft.com/office/powerpoint/2010/main" val="360573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0">
            <a:extLst>
              <a:ext uri="{FF2B5EF4-FFF2-40B4-BE49-F238E27FC236}">
                <a16:creationId xmlns:a16="http://schemas.microsoft.com/office/drawing/2014/main" id="{BBF9C3E6-C3C3-4F03-B223-82EB1553B74E}"/>
              </a:ext>
            </a:extLst>
          </p:cNvPr>
          <p:cNvSpPr/>
          <p:nvPr/>
        </p:nvSpPr>
        <p:spPr>
          <a:xfrm>
            <a:off x="98858" y="4653382"/>
            <a:ext cx="8946284" cy="459998"/>
          </a:xfrm>
          <a:prstGeom prst="rect">
            <a:avLst/>
          </a:prstGeom>
        </p:spPr>
        <p:txBody>
          <a:bodyPr wrap="square" lIns="0">
            <a:spAutoFit/>
          </a:bodyPr>
          <a:lstStyle/>
          <a:p>
            <a:pPr defTabSz="896214">
              <a:spcBef>
                <a:spcPts val="392"/>
              </a:spcBef>
              <a:defRPr/>
            </a:pPr>
            <a:r>
              <a:rPr lang="en-US" sz="1028" kern="0" dirty="0">
                <a:latin typeface="Segoe UI"/>
              </a:rPr>
              <a:t>Source: Microsoft Ignite 2018 BRK2021</a:t>
            </a:r>
            <a:endParaRPr lang="en-US" dirty="0"/>
          </a:p>
          <a:p>
            <a:pPr defTabSz="896214">
              <a:spcBef>
                <a:spcPts val="392"/>
              </a:spcBef>
              <a:defRPr/>
            </a:pPr>
            <a:endParaRPr lang="en-US" sz="1028" kern="0" dirty="0">
              <a:solidFill>
                <a:srgbClr val="0078D7"/>
              </a:solidFill>
              <a:latin typeface="Segoe UI"/>
            </a:endParaRPr>
          </a:p>
        </p:txBody>
      </p:sp>
      <p:pic>
        <p:nvPicPr>
          <p:cNvPr id="2" name="Picture 1">
            <a:extLst>
              <a:ext uri="{FF2B5EF4-FFF2-40B4-BE49-F238E27FC236}">
                <a16:creationId xmlns:a16="http://schemas.microsoft.com/office/drawing/2014/main" id="{F7D9D7A3-A411-403A-ACF0-297D28BF2FAA}"/>
              </a:ext>
            </a:extLst>
          </p:cNvPr>
          <p:cNvPicPr>
            <a:picLocks noChangeAspect="1"/>
          </p:cNvPicPr>
          <p:nvPr/>
        </p:nvPicPr>
        <p:blipFill>
          <a:blip r:embed="rId3"/>
          <a:stretch>
            <a:fillRect/>
          </a:stretch>
        </p:blipFill>
        <p:spPr>
          <a:xfrm>
            <a:off x="1167861" y="823726"/>
            <a:ext cx="6808277" cy="3829656"/>
          </a:xfrm>
          <a:prstGeom prst="rect">
            <a:avLst/>
          </a:prstGeom>
        </p:spPr>
      </p:pic>
    </p:spTree>
    <p:extLst>
      <p:ext uri="{BB962C8B-B14F-4D97-AF65-F5344CB8AC3E}">
        <p14:creationId xmlns:p14="http://schemas.microsoft.com/office/powerpoint/2010/main" val="4018139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Identity &amp; Access Management Challenge</a:t>
            </a:r>
          </a:p>
        </p:txBody>
      </p:sp>
      <p:sp>
        <p:nvSpPr>
          <p:cNvPr id="3" name="Content Placeholder 2"/>
          <p:cNvSpPr>
            <a:spLocks noGrp="1"/>
          </p:cNvSpPr>
          <p:nvPr>
            <p:ph sz="quarter" idx="12"/>
          </p:nvPr>
        </p:nvSpPr>
        <p:spPr/>
        <p:txBody>
          <a:bodyPr/>
          <a:lstStyle/>
          <a:p>
            <a:r>
              <a:rPr lang="en-US" sz="1800" dirty="0"/>
              <a:t>Who should be the Administrators / Co-Administrators of each subscription you outlined previously?</a:t>
            </a:r>
          </a:p>
          <a:p>
            <a:pPr lvl="1"/>
            <a:r>
              <a:rPr lang="en-US" sz="1400" dirty="0"/>
              <a:t>Can these be grouped?  Do new groups need to be created?  Do they really need these permissions?</a:t>
            </a:r>
          </a:p>
          <a:p>
            <a:r>
              <a:rPr lang="en-US" sz="1800" dirty="0"/>
              <a:t>At what level can these subscription permissions be grouped into the Management Group layer?</a:t>
            </a:r>
          </a:p>
          <a:p>
            <a:r>
              <a:rPr lang="en-US" sz="1800" dirty="0"/>
              <a:t>What groups / individuals need permissions at the Resource Group level?</a:t>
            </a:r>
          </a:p>
          <a:p>
            <a:pPr lvl="1"/>
            <a:r>
              <a:rPr lang="en-US" sz="1400" dirty="0"/>
              <a:t>Can these be grouped?  Do new groups need to be created?  Who needs Create permissions?  Who needs Read permissions?</a:t>
            </a:r>
          </a:p>
          <a:p>
            <a:r>
              <a:rPr lang="en-US" sz="1800" dirty="0"/>
              <a:t>Look at the existing Roles that are available.  Does a custom Role for your organization make more sense?  What permissions would this role need to include (use the official role definitions)?</a:t>
            </a:r>
          </a:p>
          <a:p>
            <a:pPr lvl="1"/>
            <a:endParaRPr lang="en-US" dirty="0"/>
          </a:p>
        </p:txBody>
      </p:sp>
    </p:spTree>
    <p:extLst>
      <p:ext uri="{BB962C8B-B14F-4D97-AF65-F5344CB8AC3E}">
        <p14:creationId xmlns:p14="http://schemas.microsoft.com/office/powerpoint/2010/main" val="25938859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Identity &amp; Access Management Results</a:t>
            </a:r>
          </a:p>
        </p:txBody>
      </p:sp>
      <p:sp>
        <p:nvSpPr>
          <p:cNvPr id="13" name="Content Placeholder 12">
            <a:extLst>
              <a:ext uri="{FF2B5EF4-FFF2-40B4-BE49-F238E27FC236}">
                <a16:creationId xmlns:a16="http://schemas.microsoft.com/office/drawing/2014/main" id="{3452BCE3-1EE9-4B0B-B331-CA267F46E1C4}"/>
              </a:ext>
            </a:extLst>
          </p:cNvPr>
          <p:cNvSpPr>
            <a:spLocks noGrp="1"/>
          </p:cNvSpPr>
          <p:nvPr>
            <p:ph sz="quarter" idx="12"/>
          </p:nvPr>
        </p:nvSpPr>
        <p:spPr/>
        <p:txBody>
          <a:bodyPr/>
          <a:lstStyle/>
          <a:p>
            <a:pPr lvl="1"/>
            <a:r>
              <a:rPr lang="en-US" dirty="0"/>
              <a:t>What did each team come up with?</a:t>
            </a:r>
          </a:p>
          <a:p>
            <a:pPr lvl="1"/>
            <a:r>
              <a:rPr lang="en-US" dirty="0"/>
              <a:t>What did you learn?</a:t>
            </a:r>
          </a:p>
        </p:txBody>
      </p:sp>
    </p:spTree>
    <p:extLst>
      <p:ext uri="{BB962C8B-B14F-4D97-AF65-F5344CB8AC3E}">
        <p14:creationId xmlns:p14="http://schemas.microsoft.com/office/powerpoint/2010/main" val="9603535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86D350-64EC-42A2-93F8-28F532269B5C}"/>
              </a:ext>
            </a:extLst>
          </p:cNvPr>
          <p:cNvSpPr>
            <a:spLocks noGrp="1"/>
          </p:cNvSpPr>
          <p:nvPr>
            <p:ph type="title"/>
          </p:nvPr>
        </p:nvSpPr>
        <p:spPr/>
        <p:txBody>
          <a:bodyPr/>
          <a:lstStyle/>
          <a:p>
            <a:r>
              <a:rPr lang="en-US" dirty="0"/>
              <a:t>Azure Blueprints</a:t>
            </a:r>
          </a:p>
        </p:txBody>
      </p:sp>
      <p:sp>
        <p:nvSpPr>
          <p:cNvPr id="5" name="Text Placeholder 4">
            <a:extLst>
              <a:ext uri="{FF2B5EF4-FFF2-40B4-BE49-F238E27FC236}">
                <a16:creationId xmlns:a16="http://schemas.microsoft.com/office/drawing/2014/main" id="{8217D81D-CF96-403E-B5EE-C449ACFEA39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858732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Blueprints – Why?</a:t>
            </a:r>
          </a:p>
        </p:txBody>
      </p:sp>
      <p:sp>
        <p:nvSpPr>
          <p:cNvPr id="3" name="Content Placeholder 2"/>
          <p:cNvSpPr>
            <a:spLocks noGrp="1"/>
          </p:cNvSpPr>
          <p:nvPr>
            <p:ph sz="quarter" idx="12"/>
          </p:nvPr>
        </p:nvSpPr>
        <p:spPr/>
        <p:txBody>
          <a:bodyPr/>
          <a:lstStyle/>
          <a:p>
            <a:r>
              <a:rPr lang="en-US" dirty="0"/>
              <a:t>Customer Challenges:</a:t>
            </a:r>
          </a:p>
          <a:p>
            <a:pPr lvl="1"/>
            <a:r>
              <a:rPr lang="en-US" dirty="0"/>
              <a:t>No central way to compose and enforce what goes into or made available in a subscription</a:t>
            </a:r>
          </a:p>
          <a:p>
            <a:pPr lvl="1"/>
            <a:r>
              <a:rPr lang="en-US" dirty="0"/>
              <a:t>Challenging to setup foundational infrastructure</a:t>
            </a:r>
          </a:p>
          <a:p>
            <a:pPr lvl="1"/>
            <a:r>
              <a:rPr lang="en-US" dirty="0"/>
              <a:t>Subscription owners can modify resources and remove policies breaking best practices defined by Cloud Architects (for example)</a:t>
            </a:r>
          </a:p>
          <a:p>
            <a:pPr lvl="1"/>
            <a:r>
              <a:rPr lang="en-US" dirty="0"/>
              <a:t>No way to codify best practices</a:t>
            </a:r>
          </a:p>
        </p:txBody>
      </p:sp>
    </p:spTree>
    <p:extLst>
      <p:ext uri="{BB962C8B-B14F-4D97-AF65-F5344CB8AC3E}">
        <p14:creationId xmlns:p14="http://schemas.microsoft.com/office/powerpoint/2010/main" val="3646393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Blueprints</a:t>
            </a:r>
          </a:p>
        </p:txBody>
      </p:sp>
      <p:sp>
        <p:nvSpPr>
          <p:cNvPr id="3" name="Content Placeholder 2"/>
          <p:cNvSpPr>
            <a:spLocks noGrp="1"/>
          </p:cNvSpPr>
          <p:nvPr>
            <p:ph sz="quarter" idx="12"/>
          </p:nvPr>
        </p:nvSpPr>
        <p:spPr/>
        <p:txBody>
          <a:bodyPr/>
          <a:lstStyle/>
          <a:p>
            <a:r>
              <a:rPr lang="en-US" dirty="0"/>
              <a:t>Azure Blueprints enables cloud architects and central information technology groups to define a repeatable set of Azure resources that implements and adheres to an organization's standards, patterns, and requirements. </a:t>
            </a:r>
          </a:p>
          <a:p>
            <a:r>
              <a:rPr lang="en-US" dirty="0"/>
              <a:t>Azure Blueprints makes it possible for development teams to rapidly build and stand up new environments with trust they're building within organizational compliance with a set of built-in components -- such as networking -- to speed up development and delivery.</a:t>
            </a:r>
          </a:p>
        </p:txBody>
      </p:sp>
    </p:spTree>
    <p:extLst>
      <p:ext uri="{BB962C8B-B14F-4D97-AF65-F5344CB8AC3E}">
        <p14:creationId xmlns:p14="http://schemas.microsoft.com/office/powerpoint/2010/main" val="1891073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Blueprints</a:t>
            </a:r>
          </a:p>
        </p:txBody>
      </p:sp>
      <p:sp>
        <p:nvSpPr>
          <p:cNvPr id="3" name="Content Placeholder 2"/>
          <p:cNvSpPr>
            <a:spLocks noGrp="1"/>
          </p:cNvSpPr>
          <p:nvPr>
            <p:ph sz="quarter" idx="12"/>
          </p:nvPr>
        </p:nvSpPr>
        <p:spPr>
          <a:xfrm>
            <a:off x="439156" y="756345"/>
            <a:ext cx="8261649" cy="3896122"/>
          </a:xfrm>
        </p:spPr>
        <p:txBody>
          <a:bodyPr/>
          <a:lstStyle/>
          <a:p>
            <a:r>
              <a:rPr lang="en-US" dirty="0"/>
              <a:t>Blueprints are a declarative way to orchestrate the deployment of various resource templates and other artifacts such as:</a:t>
            </a:r>
          </a:p>
          <a:p>
            <a:pPr lvl="1"/>
            <a:r>
              <a:rPr lang="en-US" sz="1800" dirty="0"/>
              <a:t>Role Assignments (IAM)</a:t>
            </a:r>
          </a:p>
          <a:p>
            <a:pPr lvl="1"/>
            <a:r>
              <a:rPr lang="en-US" sz="1800" dirty="0"/>
              <a:t>Policy Assignments (Azure Policy and Initiatives)</a:t>
            </a:r>
          </a:p>
          <a:p>
            <a:pPr lvl="1"/>
            <a:r>
              <a:rPr lang="en-US" sz="1800" dirty="0"/>
              <a:t>Azure Resource Manager templates</a:t>
            </a:r>
          </a:p>
          <a:p>
            <a:pPr lvl="1"/>
            <a:r>
              <a:rPr lang="en-US" sz="1800" dirty="0"/>
              <a:t>Resource Groups</a:t>
            </a:r>
          </a:p>
          <a:p>
            <a:r>
              <a:rPr lang="en-US" dirty="0"/>
              <a:t>Including a policy in a blueprint enables the creation of the right pattern or design during assignment of the blueprint. The policy inclusion makes sure that only approved or expected changes can be made to the environment to protect ongoing compliance to the intent of the blueprint.</a:t>
            </a:r>
          </a:p>
        </p:txBody>
      </p:sp>
    </p:spTree>
    <p:extLst>
      <p:ext uri="{BB962C8B-B14F-4D97-AF65-F5344CB8AC3E}">
        <p14:creationId xmlns:p14="http://schemas.microsoft.com/office/powerpoint/2010/main" val="37331636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Blueprints Challenge</a:t>
            </a:r>
          </a:p>
        </p:txBody>
      </p:sp>
      <p:sp>
        <p:nvSpPr>
          <p:cNvPr id="3" name="Content Placeholder 2"/>
          <p:cNvSpPr>
            <a:spLocks noGrp="1"/>
          </p:cNvSpPr>
          <p:nvPr>
            <p:ph sz="quarter" idx="12"/>
          </p:nvPr>
        </p:nvSpPr>
        <p:spPr/>
        <p:txBody>
          <a:bodyPr/>
          <a:lstStyle/>
          <a:p>
            <a:r>
              <a:rPr lang="en-US" dirty="0"/>
              <a:t>Using what you have previously created, create an Azure Blueprint and determine:</a:t>
            </a:r>
          </a:p>
          <a:p>
            <a:pPr lvl="1"/>
            <a:r>
              <a:rPr lang="en-US" dirty="0"/>
              <a:t>What Resource Group(s) should this blueprint create?</a:t>
            </a:r>
          </a:p>
          <a:p>
            <a:pPr lvl="1"/>
            <a:r>
              <a:rPr lang="en-US" dirty="0"/>
              <a:t>What Azure Resources should be deployed into each Resource Group?</a:t>
            </a:r>
          </a:p>
          <a:p>
            <a:pPr lvl="1"/>
            <a:r>
              <a:rPr lang="en-US" dirty="0"/>
              <a:t>What policies and initiatives belong in the Blueprint?</a:t>
            </a:r>
          </a:p>
          <a:p>
            <a:pPr lvl="1"/>
            <a:r>
              <a:rPr lang="en-US" dirty="0"/>
              <a:t>What RBAC belong in the Blueprint?</a:t>
            </a:r>
          </a:p>
        </p:txBody>
      </p:sp>
    </p:spTree>
    <p:extLst>
      <p:ext uri="{BB962C8B-B14F-4D97-AF65-F5344CB8AC3E}">
        <p14:creationId xmlns:p14="http://schemas.microsoft.com/office/powerpoint/2010/main" val="32397539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Blueprints Results</a:t>
            </a:r>
          </a:p>
        </p:txBody>
      </p:sp>
      <p:sp>
        <p:nvSpPr>
          <p:cNvPr id="13" name="Content Placeholder 12">
            <a:extLst>
              <a:ext uri="{FF2B5EF4-FFF2-40B4-BE49-F238E27FC236}">
                <a16:creationId xmlns:a16="http://schemas.microsoft.com/office/drawing/2014/main" id="{3452BCE3-1EE9-4B0B-B331-CA267F46E1C4}"/>
              </a:ext>
            </a:extLst>
          </p:cNvPr>
          <p:cNvSpPr>
            <a:spLocks noGrp="1"/>
          </p:cNvSpPr>
          <p:nvPr>
            <p:ph sz="quarter" idx="12"/>
          </p:nvPr>
        </p:nvSpPr>
        <p:spPr/>
        <p:txBody>
          <a:bodyPr/>
          <a:lstStyle/>
          <a:p>
            <a:pPr lvl="1"/>
            <a:r>
              <a:rPr lang="en-US" dirty="0"/>
              <a:t>What did each team come up with?</a:t>
            </a:r>
          </a:p>
          <a:p>
            <a:pPr lvl="1"/>
            <a:r>
              <a:rPr lang="en-US" dirty="0"/>
              <a:t>What did you learn?</a:t>
            </a:r>
          </a:p>
        </p:txBody>
      </p:sp>
    </p:spTree>
    <p:extLst>
      <p:ext uri="{BB962C8B-B14F-4D97-AF65-F5344CB8AC3E}">
        <p14:creationId xmlns:p14="http://schemas.microsoft.com/office/powerpoint/2010/main" val="35211828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6B4A1F-DB79-4B0F-8B79-FDA7433812C6}"/>
              </a:ext>
            </a:extLst>
          </p:cNvPr>
          <p:cNvSpPr>
            <a:spLocks noGrp="1"/>
          </p:cNvSpPr>
          <p:nvPr>
            <p:ph type="title"/>
          </p:nvPr>
        </p:nvSpPr>
        <p:spPr>
          <a:xfrm>
            <a:off x="3966196" y="1745163"/>
            <a:ext cx="4840346" cy="830997"/>
          </a:xfrm>
        </p:spPr>
        <p:txBody>
          <a:bodyPr/>
          <a:lstStyle/>
          <a:p>
            <a:r>
              <a:rPr lang="en-US" dirty="0"/>
              <a:t>Questions, Comments, Next Steps</a:t>
            </a:r>
          </a:p>
        </p:txBody>
      </p:sp>
      <p:sp>
        <p:nvSpPr>
          <p:cNvPr id="5" name="Text Placeholder 4">
            <a:extLst>
              <a:ext uri="{FF2B5EF4-FFF2-40B4-BE49-F238E27FC236}">
                <a16:creationId xmlns:a16="http://schemas.microsoft.com/office/drawing/2014/main" id="{2701B8C5-A9FE-49CD-AA30-BDCDD10F88F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5079700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63282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0">
            <a:extLst>
              <a:ext uri="{FF2B5EF4-FFF2-40B4-BE49-F238E27FC236}">
                <a16:creationId xmlns:a16="http://schemas.microsoft.com/office/drawing/2014/main" id="{BBF9C3E6-C3C3-4F03-B223-82EB1553B74E}"/>
              </a:ext>
            </a:extLst>
          </p:cNvPr>
          <p:cNvSpPr/>
          <p:nvPr/>
        </p:nvSpPr>
        <p:spPr>
          <a:xfrm>
            <a:off x="98858" y="4653382"/>
            <a:ext cx="8946284" cy="459998"/>
          </a:xfrm>
          <a:prstGeom prst="rect">
            <a:avLst/>
          </a:prstGeom>
        </p:spPr>
        <p:txBody>
          <a:bodyPr wrap="square" lIns="0">
            <a:spAutoFit/>
          </a:bodyPr>
          <a:lstStyle/>
          <a:p>
            <a:pPr defTabSz="896214">
              <a:spcBef>
                <a:spcPts val="392"/>
              </a:spcBef>
              <a:defRPr/>
            </a:pPr>
            <a:r>
              <a:rPr lang="en-US" sz="1028" kern="0" dirty="0">
                <a:latin typeface="Segoe UI"/>
              </a:rPr>
              <a:t>Source: Microsoft Ignite 2018 BRK2021</a:t>
            </a:r>
            <a:endParaRPr lang="en-US" dirty="0"/>
          </a:p>
          <a:p>
            <a:pPr defTabSz="896214">
              <a:spcBef>
                <a:spcPts val="392"/>
              </a:spcBef>
              <a:defRPr/>
            </a:pPr>
            <a:endParaRPr lang="en-US" sz="1028" kern="0" dirty="0">
              <a:solidFill>
                <a:srgbClr val="0078D7"/>
              </a:solidFill>
              <a:latin typeface="Segoe UI"/>
            </a:endParaRPr>
          </a:p>
        </p:txBody>
      </p:sp>
      <p:pic>
        <p:nvPicPr>
          <p:cNvPr id="3" name="Picture 2">
            <a:extLst>
              <a:ext uri="{FF2B5EF4-FFF2-40B4-BE49-F238E27FC236}">
                <a16:creationId xmlns:a16="http://schemas.microsoft.com/office/drawing/2014/main" id="{1B022211-9EE3-49D7-AFBA-12460C7E1624}"/>
              </a:ext>
            </a:extLst>
          </p:cNvPr>
          <p:cNvPicPr>
            <a:picLocks noChangeAspect="1"/>
          </p:cNvPicPr>
          <p:nvPr/>
        </p:nvPicPr>
        <p:blipFill>
          <a:blip r:embed="rId3"/>
          <a:stretch>
            <a:fillRect/>
          </a:stretch>
        </p:blipFill>
        <p:spPr>
          <a:xfrm>
            <a:off x="841786" y="687629"/>
            <a:ext cx="7050228" cy="3965753"/>
          </a:xfrm>
          <a:prstGeom prst="rect">
            <a:avLst/>
          </a:prstGeom>
        </p:spPr>
      </p:pic>
    </p:spTree>
    <p:extLst>
      <p:ext uri="{BB962C8B-B14F-4D97-AF65-F5344CB8AC3E}">
        <p14:creationId xmlns:p14="http://schemas.microsoft.com/office/powerpoint/2010/main" val="1284041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Header Only</a:t>
            </a:r>
          </a:p>
        </p:txBody>
      </p:sp>
    </p:spTree>
    <p:extLst>
      <p:ext uri="{BB962C8B-B14F-4D97-AF65-F5344CB8AC3E}">
        <p14:creationId xmlns:p14="http://schemas.microsoft.com/office/powerpoint/2010/main" val="37912088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Body Slide</a:t>
            </a:r>
          </a:p>
        </p:txBody>
      </p:sp>
      <p:sp>
        <p:nvSpPr>
          <p:cNvPr id="3" name="Text Placeholder 2"/>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886048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Double Column Slide</a:t>
            </a:r>
          </a:p>
        </p:txBody>
      </p:sp>
      <p:sp>
        <p:nvSpPr>
          <p:cNvPr id="3" name="Content Placeholder 2"/>
          <p:cNvSpPr>
            <a:spLocks noGrp="1"/>
          </p:cNvSpPr>
          <p:nvPr>
            <p:ph sz="quarter" idx="15"/>
          </p:nvPr>
        </p:nvSpPr>
        <p:spPr/>
        <p:txBody>
          <a:bodyPr/>
          <a:lstStyle/>
          <a:p>
            <a:endParaRPr lang="en-US" dirty="0"/>
          </a:p>
        </p:txBody>
      </p:sp>
      <p:sp>
        <p:nvSpPr>
          <p:cNvPr id="4" name="Content Placeholder 3"/>
          <p:cNvSpPr>
            <a:spLocks noGrp="1"/>
          </p:cNvSpPr>
          <p:nvPr>
            <p:ph sz="quarter" idx="16"/>
          </p:nvPr>
        </p:nvSpPr>
        <p:spPr/>
        <p:txBody>
          <a:bodyPr/>
          <a:lstStyle/>
          <a:p>
            <a:endParaRPr lang="en-US" dirty="0"/>
          </a:p>
        </p:txBody>
      </p:sp>
    </p:spTree>
    <p:extLst>
      <p:ext uri="{BB962C8B-B14F-4D97-AF65-F5344CB8AC3E}">
        <p14:creationId xmlns:p14="http://schemas.microsoft.com/office/powerpoint/2010/main" val="34012250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20"/>
          </p:nvPr>
        </p:nvSpPr>
        <p:spPr/>
        <p:txBody>
          <a:bodyPr/>
          <a:lstStyle/>
          <a:p>
            <a:endParaRPr lang="en-US"/>
          </a:p>
        </p:txBody>
      </p:sp>
      <p:sp>
        <p:nvSpPr>
          <p:cNvPr id="3" name="Title 2"/>
          <p:cNvSpPr>
            <a:spLocks noGrp="1"/>
          </p:cNvSpPr>
          <p:nvPr>
            <p:ph type="title"/>
          </p:nvPr>
        </p:nvSpPr>
        <p:spPr/>
        <p:txBody>
          <a:bodyPr/>
          <a:lstStyle/>
          <a:p>
            <a:r>
              <a:rPr lang="en-US" dirty="0"/>
              <a:t>Double Column with Header Slide</a:t>
            </a:r>
          </a:p>
        </p:txBody>
      </p:sp>
      <p:sp>
        <p:nvSpPr>
          <p:cNvPr id="4" name="Text Placeholder 3"/>
          <p:cNvSpPr>
            <a:spLocks noGrp="1"/>
          </p:cNvSpPr>
          <p:nvPr>
            <p:ph type="body" sz="quarter" idx="19"/>
          </p:nvPr>
        </p:nvSpPr>
        <p:spPr/>
        <p:txBody>
          <a:bodyPr/>
          <a:lstStyle/>
          <a:p>
            <a:endParaRPr lang="en-US"/>
          </a:p>
        </p:txBody>
      </p:sp>
      <p:sp>
        <p:nvSpPr>
          <p:cNvPr id="5" name="Content Placeholder 4"/>
          <p:cNvSpPr>
            <a:spLocks noGrp="1"/>
          </p:cNvSpPr>
          <p:nvPr>
            <p:ph sz="quarter" idx="21"/>
          </p:nvPr>
        </p:nvSpPr>
        <p:spPr/>
        <p:txBody>
          <a:bodyPr/>
          <a:lstStyle/>
          <a:p>
            <a:endParaRPr lang="en-US"/>
          </a:p>
        </p:txBody>
      </p:sp>
      <p:sp>
        <p:nvSpPr>
          <p:cNvPr id="6" name="Content Placeholder 5"/>
          <p:cNvSpPr>
            <a:spLocks noGrp="1"/>
          </p:cNvSpPr>
          <p:nvPr>
            <p:ph sz="quarter" idx="22"/>
          </p:nvPr>
        </p:nvSpPr>
        <p:spPr/>
        <p:txBody>
          <a:bodyPr/>
          <a:lstStyle/>
          <a:p>
            <a:endParaRPr lang="en-US"/>
          </a:p>
        </p:txBody>
      </p:sp>
    </p:spTree>
    <p:extLst>
      <p:ext uri="{BB962C8B-B14F-4D97-AF65-F5344CB8AC3E}">
        <p14:creationId xmlns:p14="http://schemas.microsoft.com/office/powerpoint/2010/main" val="2415375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0">
            <a:extLst>
              <a:ext uri="{FF2B5EF4-FFF2-40B4-BE49-F238E27FC236}">
                <a16:creationId xmlns:a16="http://schemas.microsoft.com/office/drawing/2014/main" id="{BBF9C3E6-C3C3-4F03-B223-82EB1553B74E}"/>
              </a:ext>
            </a:extLst>
          </p:cNvPr>
          <p:cNvSpPr/>
          <p:nvPr/>
        </p:nvSpPr>
        <p:spPr>
          <a:xfrm>
            <a:off x="98858" y="4653382"/>
            <a:ext cx="8946284" cy="459998"/>
          </a:xfrm>
          <a:prstGeom prst="rect">
            <a:avLst/>
          </a:prstGeom>
        </p:spPr>
        <p:txBody>
          <a:bodyPr wrap="square" lIns="0">
            <a:spAutoFit/>
          </a:bodyPr>
          <a:lstStyle/>
          <a:p>
            <a:pPr defTabSz="896214">
              <a:spcBef>
                <a:spcPts val="392"/>
              </a:spcBef>
              <a:defRPr/>
            </a:pPr>
            <a:r>
              <a:rPr lang="en-US" sz="1028" kern="0" dirty="0">
                <a:latin typeface="Segoe UI"/>
              </a:rPr>
              <a:t>Source: Microsoft Ignite 2018 BRK2021</a:t>
            </a:r>
            <a:endParaRPr lang="en-US" dirty="0"/>
          </a:p>
          <a:p>
            <a:pPr defTabSz="896214">
              <a:spcBef>
                <a:spcPts val="392"/>
              </a:spcBef>
              <a:defRPr/>
            </a:pPr>
            <a:endParaRPr lang="en-US" sz="1028" kern="0" dirty="0">
              <a:solidFill>
                <a:srgbClr val="0078D7"/>
              </a:solidFill>
              <a:latin typeface="Segoe UI"/>
            </a:endParaRPr>
          </a:p>
        </p:txBody>
      </p:sp>
      <p:pic>
        <p:nvPicPr>
          <p:cNvPr id="2" name="Picture 1">
            <a:extLst>
              <a:ext uri="{FF2B5EF4-FFF2-40B4-BE49-F238E27FC236}">
                <a16:creationId xmlns:a16="http://schemas.microsoft.com/office/drawing/2014/main" id="{A5598B4E-9027-4A10-AC85-CDA788E8938A}"/>
              </a:ext>
            </a:extLst>
          </p:cNvPr>
          <p:cNvPicPr>
            <a:picLocks noChangeAspect="1"/>
          </p:cNvPicPr>
          <p:nvPr/>
        </p:nvPicPr>
        <p:blipFill>
          <a:blip r:embed="rId3"/>
          <a:stretch>
            <a:fillRect/>
          </a:stretch>
        </p:blipFill>
        <p:spPr>
          <a:xfrm>
            <a:off x="1007872" y="643738"/>
            <a:ext cx="7128256" cy="4009644"/>
          </a:xfrm>
          <a:prstGeom prst="rect">
            <a:avLst/>
          </a:prstGeom>
        </p:spPr>
      </p:pic>
    </p:spTree>
    <p:extLst>
      <p:ext uri="{BB962C8B-B14F-4D97-AF65-F5344CB8AC3E}">
        <p14:creationId xmlns:p14="http://schemas.microsoft.com/office/powerpoint/2010/main" val="163701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0">
            <a:extLst>
              <a:ext uri="{FF2B5EF4-FFF2-40B4-BE49-F238E27FC236}">
                <a16:creationId xmlns:a16="http://schemas.microsoft.com/office/drawing/2014/main" id="{BBF9C3E6-C3C3-4F03-B223-82EB1553B74E}"/>
              </a:ext>
            </a:extLst>
          </p:cNvPr>
          <p:cNvSpPr/>
          <p:nvPr/>
        </p:nvSpPr>
        <p:spPr>
          <a:xfrm>
            <a:off x="98858" y="4653382"/>
            <a:ext cx="8946284" cy="459998"/>
          </a:xfrm>
          <a:prstGeom prst="rect">
            <a:avLst/>
          </a:prstGeom>
        </p:spPr>
        <p:txBody>
          <a:bodyPr wrap="square" lIns="0">
            <a:spAutoFit/>
          </a:bodyPr>
          <a:lstStyle/>
          <a:p>
            <a:pPr defTabSz="896214">
              <a:spcBef>
                <a:spcPts val="392"/>
              </a:spcBef>
              <a:defRPr/>
            </a:pPr>
            <a:r>
              <a:rPr lang="en-US" sz="1028" kern="0" dirty="0">
                <a:latin typeface="Segoe UI"/>
              </a:rPr>
              <a:t>Source: Microsoft Ignite 2018 BRK2021</a:t>
            </a:r>
            <a:endParaRPr lang="en-US" dirty="0"/>
          </a:p>
          <a:p>
            <a:pPr defTabSz="896214">
              <a:spcBef>
                <a:spcPts val="392"/>
              </a:spcBef>
              <a:defRPr/>
            </a:pPr>
            <a:endParaRPr lang="en-US" sz="1028" kern="0" dirty="0">
              <a:solidFill>
                <a:srgbClr val="0078D7"/>
              </a:solidFill>
              <a:latin typeface="Segoe UI"/>
            </a:endParaRPr>
          </a:p>
        </p:txBody>
      </p:sp>
      <p:pic>
        <p:nvPicPr>
          <p:cNvPr id="3" name="Picture 2">
            <a:extLst>
              <a:ext uri="{FF2B5EF4-FFF2-40B4-BE49-F238E27FC236}">
                <a16:creationId xmlns:a16="http://schemas.microsoft.com/office/drawing/2014/main" id="{778F0300-D298-4562-8F23-05FBD0914A40}"/>
              </a:ext>
            </a:extLst>
          </p:cNvPr>
          <p:cNvPicPr>
            <a:picLocks noChangeAspect="1"/>
          </p:cNvPicPr>
          <p:nvPr/>
        </p:nvPicPr>
        <p:blipFill>
          <a:blip r:embed="rId3"/>
          <a:stretch>
            <a:fillRect/>
          </a:stretch>
        </p:blipFill>
        <p:spPr>
          <a:xfrm>
            <a:off x="1033881" y="672998"/>
            <a:ext cx="7076238" cy="3980384"/>
          </a:xfrm>
          <a:prstGeom prst="rect">
            <a:avLst/>
          </a:prstGeom>
        </p:spPr>
      </p:pic>
    </p:spTree>
    <p:extLst>
      <p:ext uri="{BB962C8B-B14F-4D97-AF65-F5344CB8AC3E}">
        <p14:creationId xmlns:p14="http://schemas.microsoft.com/office/powerpoint/2010/main" val="2900887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0">
            <a:extLst>
              <a:ext uri="{FF2B5EF4-FFF2-40B4-BE49-F238E27FC236}">
                <a16:creationId xmlns:a16="http://schemas.microsoft.com/office/drawing/2014/main" id="{BBF9C3E6-C3C3-4F03-B223-82EB1553B74E}"/>
              </a:ext>
            </a:extLst>
          </p:cNvPr>
          <p:cNvSpPr/>
          <p:nvPr/>
        </p:nvSpPr>
        <p:spPr>
          <a:xfrm>
            <a:off x="98858" y="4653382"/>
            <a:ext cx="8946284" cy="459998"/>
          </a:xfrm>
          <a:prstGeom prst="rect">
            <a:avLst/>
          </a:prstGeom>
        </p:spPr>
        <p:txBody>
          <a:bodyPr wrap="square" lIns="0">
            <a:spAutoFit/>
          </a:bodyPr>
          <a:lstStyle/>
          <a:p>
            <a:pPr defTabSz="896214">
              <a:spcBef>
                <a:spcPts val="392"/>
              </a:spcBef>
              <a:defRPr/>
            </a:pPr>
            <a:r>
              <a:rPr lang="en-US" sz="1028" kern="0" dirty="0">
                <a:latin typeface="Segoe UI"/>
              </a:rPr>
              <a:t>Source: Microsoft Ignite 2018 BRK3062</a:t>
            </a:r>
            <a:endParaRPr lang="en-US" dirty="0"/>
          </a:p>
          <a:p>
            <a:pPr defTabSz="896214">
              <a:spcBef>
                <a:spcPts val="392"/>
              </a:spcBef>
              <a:defRPr/>
            </a:pPr>
            <a:endParaRPr lang="en-US" sz="1028" kern="0" dirty="0">
              <a:solidFill>
                <a:srgbClr val="0078D7"/>
              </a:solidFill>
              <a:latin typeface="Segoe UI"/>
            </a:endParaRPr>
          </a:p>
        </p:txBody>
      </p:sp>
      <p:pic>
        <p:nvPicPr>
          <p:cNvPr id="8" name="Picture 7">
            <a:extLst>
              <a:ext uri="{FF2B5EF4-FFF2-40B4-BE49-F238E27FC236}">
                <a16:creationId xmlns:a16="http://schemas.microsoft.com/office/drawing/2014/main" id="{E3DFC5A0-9F37-489B-A1BC-63B68CD4620E}"/>
              </a:ext>
            </a:extLst>
          </p:cNvPr>
          <p:cNvPicPr>
            <a:picLocks noChangeAspect="1"/>
          </p:cNvPicPr>
          <p:nvPr/>
        </p:nvPicPr>
        <p:blipFill>
          <a:blip r:embed="rId3"/>
          <a:stretch>
            <a:fillRect/>
          </a:stretch>
        </p:blipFill>
        <p:spPr>
          <a:xfrm>
            <a:off x="963168" y="593446"/>
            <a:ext cx="7217664" cy="4059936"/>
          </a:xfrm>
          <a:prstGeom prst="rect">
            <a:avLst/>
          </a:prstGeom>
        </p:spPr>
      </p:pic>
    </p:spTree>
    <p:extLst>
      <p:ext uri="{BB962C8B-B14F-4D97-AF65-F5344CB8AC3E}">
        <p14:creationId xmlns:p14="http://schemas.microsoft.com/office/powerpoint/2010/main" val="2424132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Basic Layout">
  <a:themeElements>
    <a:clrScheme name="Sirius">
      <a:dk1>
        <a:srgbClr val="343333"/>
      </a:dk1>
      <a:lt1>
        <a:sysClr val="window" lastClr="FFFFFF"/>
      </a:lt1>
      <a:dk2>
        <a:srgbClr val="253773"/>
      </a:dk2>
      <a:lt2>
        <a:srgbClr val="EAEAEA"/>
      </a:lt2>
      <a:accent1>
        <a:srgbClr val="5FA0D6"/>
      </a:accent1>
      <a:accent2>
        <a:srgbClr val="154A93"/>
      </a:accent2>
      <a:accent3>
        <a:srgbClr val="4B4B4C"/>
      </a:accent3>
      <a:accent4>
        <a:srgbClr val="D77C2F"/>
      </a:accent4>
      <a:accent5>
        <a:srgbClr val="DD5649"/>
      </a:accent5>
      <a:accent6>
        <a:srgbClr val="9EB53B"/>
      </a:accent6>
      <a:hlink>
        <a:srgbClr val="86D0F4"/>
      </a:hlink>
      <a:folHlink>
        <a:srgbClr val="9FC6E6"/>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bg1">
              <a:lumMod val="65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IRPRS_TEMPLATE_030518" id="{1F4D7431-9C7C-4AC5-B4BF-1467DBCC883B}" vid="{21207CC1-1B01-4A1D-B25E-A72BB96B02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SIRPRS_TEMPLATE_041018</Template>
  <TotalTime>1829</TotalTime>
  <Words>3855</Words>
  <Application>Microsoft Office PowerPoint</Application>
  <PresentationFormat>On-screen Show (16:9)</PresentationFormat>
  <Paragraphs>297</Paragraphs>
  <Slides>63</Slides>
  <Notes>43</Notes>
  <HiddenSlides>6</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63</vt:i4>
      </vt:variant>
    </vt:vector>
  </HeadingPairs>
  <TitlesOfParts>
    <vt:vector size="70" baseType="lpstr">
      <vt:lpstr>Arial</vt:lpstr>
      <vt:lpstr>Calibri</vt:lpstr>
      <vt:lpstr>Candara</vt:lpstr>
      <vt:lpstr>Open Sans</vt:lpstr>
      <vt:lpstr>Segoe UI</vt:lpstr>
      <vt:lpstr>Trebuchet MS</vt:lpstr>
      <vt:lpstr>Basic Layout</vt:lpstr>
      <vt:lpstr>Section Divider Slide</vt:lpstr>
      <vt:lpstr>PowerPoint Presentation</vt:lpstr>
      <vt:lpstr>What is Governance?</vt:lpstr>
      <vt:lpstr>PowerPoint Presentation</vt:lpstr>
      <vt:lpstr>PowerPoint Presentation</vt:lpstr>
      <vt:lpstr>PowerPoint Presentation</vt:lpstr>
      <vt:lpstr>PowerPoint Presentation</vt:lpstr>
      <vt:lpstr>PowerPoint Presentation</vt:lpstr>
      <vt:lpstr>PowerPoint Presentation</vt:lpstr>
      <vt:lpstr>Organization Hierarchy</vt:lpstr>
      <vt:lpstr>Organization Hierarchy</vt:lpstr>
      <vt:lpstr>Organization Hierarchy – Example 1</vt:lpstr>
      <vt:lpstr>Organization Hierarchy – Example 2</vt:lpstr>
      <vt:lpstr>Organization Hierarchy Challenge</vt:lpstr>
      <vt:lpstr>Organization Hierarchy Results</vt:lpstr>
      <vt:lpstr>Azure Management Groups </vt:lpstr>
      <vt:lpstr>Management Groups</vt:lpstr>
      <vt:lpstr>Management Groups:  Example 1</vt:lpstr>
      <vt:lpstr>Management Groups: Example 2</vt:lpstr>
      <vt:lpstr>Management Groups: Things to Think About</vt:lpstr>
      <vt:lpstr>Management Groups: Things to Think About</vt:lpstr>
      <vt:lpstr>Subscriptions</vt:lpstr>
      <vt:lpstr>Subscriptions</vt:lpstr>
      <vt:lpstr>Subscriptions Structure Patterns</vt:lpstr>
      <vt:lpstr>Portal Demo</vt:lpstr>
      <vt:lpstr>Management Groups &amp; Subscriptions Challenge</vt:lpstr>
      <vt:lpstr>Management Groups &amp; Subscriptions Results</vt:lpstr>
      <vt:lpstr>Resource Groups</vt:lpstr>
      <vt:lpstr>Resource Groups</vt:lpstr>
      <vt:lpstr>Resource Groups: Things To Know</vt:lpstr>
      <vt:lpstr>Resource Groups Challenge</vt:lpstr>
      <vt:lpstr>Resource Groups Results</vt:lpstr>
      <vt:lpstr>Naming Conventions and Standards</vt:lpstr>
      <vt:lpstr>Naming Conventions and Standards</vt:lpstr>
      <vt:lpstr>Tags</vt:lpstr>
      <vt:lpstr>Tags</vt:lpstr>
      <vt:lpstr>Tags: Things to Know</vt:lpstr>
      <vt:lpstr>Naming Conventions and Tags Challenge</vt:lpstr>
      <vt:lpstr>Naming Conventions &amp; Tags Results</vt:lpstr>
      <vt:lpstr>Azure Policy</vt:lpstr>
      <vt:lpstr>Azure Policy &amp; Initiatives</vt:lpstr>
      <vt:lpstr>Azure Policy &amp; Initiatives</vt:lpstr>
      <vt:lpstr>Azure Policy &amp; Initiatives: Common Uses of Policies</vt:lpstr>
      <vt:lpstr>Azure Policy &amp; Initiatives: Common Uses of Initiatives</vt:lpstr>
      <vt:lpstr>Azure Policy &amp; Initiatives Challenge</vt:lpstr>
      <vt:lpstr>Azure Policy &amp; Initiatives Results</vt:lpstr>
      <vt:lpstr>Identity and Access Management</vt:lpstr>
      <vt:lpstr>Identity &amp; Access Management</vt:lpstr>
      <vt:lpstr>Identity &amp; Access Management</vt:lpstr>
      <vt:lpstr>Identity &amp; Access Management Challenge</vt:lpstr>
      <vt:lpstr>Identity &amp; Access Management Results</vt:lpstr>
      <vt:lpstr>Azure Blueprints</vt:lpstr>
      <vt:lpstr>Azure Blueprints – Why?</vt:lpstr>
      <vt:lpstr>Azure Blueprints</vt:lpstr>
      <vt:lpstr>Azure Blueprints</vt:lpstr>
      <vt:lpstr>Azure Blueprints Challenge</vt:lpstr>
      <vt:lpstr>Azure Blueprints Results</vt:lpstr>
      <vt:lpstr>Questions, Comments, Next Steps</vt:lpstr>
      <vt:lpstr>PowerPoint Presentation</vt:lpstr>
      <vt:lpstr>Header Only</vt:lpstr>
      <vt:lpstr>Body Slide</vt:lpstr>
      <vt:lpstr>Double Column Slide</vt:lpstr>
      <vt:lpstr>Double Column with Header Slide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this presentation template</dc:title>
  <dc:creator>Jacob Benson</dc:creator>
  <cp:lastModifiedBy>Jacob Benson</cp:lastModifiedBy>
  <cp:revision>36</cp:revision>
  <cp:lastPrinted>2018-01-09T17:05:02Z</cp:lastPrinted>
  <dcterms:created xsi:type="dcterms:W3CDTF">2019-03-04T16:43:51Z</dcterms:created>
  <dcterms:modified xsi:type="dcterms:W3CDTF">2019-03-22T16:37:51Z</dcterms:modified>
</cp:coreProperties>
</file>