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3"/>
  </p:normalViewPr>
  <p:slideViewPr>
    <p:cSldViewPr snapToGrid="0">
      <p:cViewPr>
        <p:scale>
          <a:sx n="114" d="100"/>
          <a:sy n="114" d="100"/>
        </p:scale>
        <p:origin x="32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C8F8-1F0C-78DB-F26E-651FF2DDF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78437-749E-94A6-8A32-E0CAB68D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1F7A-C36E-835B-E7F6-1CE4FB729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74610-E235-6CD6-72D7-BB86836F3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8888-C82F-C676-70C9-41B28A80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6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E46B-6B16-7585-3DB0-2FC6A123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43655-339E-5937-E7D3-99B926108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AF76-3CF8-1D68-40B5-8DD5E9E4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818D5-8419-E9BF-C275-E7446D6DB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6924-44B6-1A05-FBEC-952EF3E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C0202-F80D-678C-6B32-11AF3F54E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3897B-F13B-5900-6304-C53E100F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DE78-0A85-4FF9-7C8C-15ADC113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E9DDC-55D7-305F-E08B-0B9DB553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07BEC-F673-BFD4-429B-76BC0A6F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9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3703-218B-5A30-8CFD-A70D67EA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9A9D-29C3-4E30-5851-9883E8002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DA8E1-CC07-F04E-64A2-AC561A29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1818D-F1B5-A604-89DA-391AE2E3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3F8D-4EF0-00DE-6933-6B11BDAF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43F1-4C45-55A3-A845-07571C4F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1DAF5-FAE5-37D0-7B7A-19E107D35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2800C-954A-8436-5FAC-288C33A45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C57D5-89FF-A46B-24DA-B14CB093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9AE3-E62D-1121-427D-BC2BDC3A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D6190-3DD0-738E-10F2-DF4266F3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8A4C1-ACE2-29C4-D8EB-6F75C0353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C2707-92FC-5F18-90A4-9D8A9DDB4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47876-85B0-651D-7590-7B713536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BFF05-CA13-C1A0-163E-8C87437B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BC6A-A8AE-3DC7-44BD-236EB5DE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6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A5DA-BDF3-AE50-7D69-5F3570F7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7FE5-0F61-D5BF-D08B-D0E98CFA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0F5C2-2710-DD5E-1069-45E2965B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3C96D-1E37-BA91-EB22-19BA1E35D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B701A-CF77-63E0-06AE-D96432D81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7FE600-CB63-4E3D-E290-BA4133ED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EE272-8889-6BA9-5537-BAA31B490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02D0-2E6E-9856-8056-0CE3BA06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39ED-1D68-5BA7-4D4F-2AA59C0F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76CE5-B656-8B35-77D0-368BB7F1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F9D0-3C54-571D-3279-491C6155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1FFD0-7761-CF5E-889F-BC992B37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3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874AC-417A-42A7-13C6-5DFA2318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F672-115C-938C-79E9-3BC6A627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3C97-3A2C-8B31-07C8-3AEBA9EE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4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C54B-92F0-CCB8-2E25-09A76AF0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EE381-4FF6-6D34-4FB1-70A2D2F09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7A448-6BBE-C4D1-9D87-D32F77084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D28C8-EA5B-2B6D-283E-11D82493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D92E-ED2A-9BCB-2E4F-33E43EFEF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E2106-4FC7-64B8-1A24-967EE776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B817-6270-AD3A-9BAF-D82D8F2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14F77E-6380-111C-0019-C1CAD1603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CDB09-5EB4-DDAE-0E3D-FCC45D575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792B-2888-D7BE-D26A-12B2D1669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A6900-8B7E-DFB3-6545-3799C20C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F26B-2E39-0CFC-E724-8301C85C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6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D84D0-D8C1-C80F-15EC-F0ADB6B00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DBBA0-6309-2114-7AFE-2FE280456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177A-7E87-370A-5247-A561E05F2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6B64-C6FF-EB4D-988F-02DD1A70D9FC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4FEC-6DFA-AFFD-0C15-82E256517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A6E44-07F7-9518-4F11-341184830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40C3-AE0A-C94E-B5F2-FED1CEF39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4C4B-F6C4-73FD-2749-1E80B68319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Manuscript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87E2C-B309-B36D-0A59-38AA0BF9A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3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8E1656-9FE3-DBF8-AD83-A39EBBE45C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409"/>
          <a:stretch/>
        </p:blipFill>
        <p:spPr>
          <a:xfrm>
            <a:off x="11442500" y="128698"/>
            <a:ext cx="2019300" cy="725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2F9658-AB35-E608-8F5A-27A2DCC38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409"/>
          <a:stretch/>
        </p:blipFill>
        <p:spPr>
          <a:xfrm>
            <a:off x="11442500" y="1022022"/>
            <a:ext cx="2019300" cy="7251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9F9ABE-2DAE-A32D-9A52-1EC26F91EF33}"/>
              </a:ext>
            </a:extLst>
          </p:cNvPr>
          <p:cNvSpPr/>
          <p:nvPr/>
        </p:nvSpPr>
        <p:spPr>
          <a:xfrm>
            <a:off x="11442500" y="128698"/>
            <a:ext cx="2108067" cy="725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CA5610-7511-12B7-8B4C-9DEB1DF71877}"/>
              </a:ext>
            </a:extLst>
          </p:cNvPr>
          <p:cNvSpPr/>
          <p:nvPr/>
        </p:nvSpPr>
        <p:spPr>
          <a:xfrm>
            <a:off x="11442500" y="996854"/>
            <a:ext cx="2108067" cy="725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98F0F14-DCD9-5CE9-960F-8E7C314C4F74}"/>
              </a:ext>
            </a:extLst>
          </p:cNvPr>
          <p:cNvGrpSpPr/>
          <p:nvPr/>
        </p:nvGrpSpPr>
        <p:grpSpPr>
          <a:xfrm>
            <a:off x="129978" y="0"/>
            <a:ext cx="8580186" cy="6247164"/>
            <a:chOff x="129978" y="0"/>
            <a:chExt cx="8580186" cy="6247164"/>
          </a:xfrm>
        </p:grpSpPr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D166CD49-8167-BE4B-B182-D97C338019D6}"/>
                </a:ext>
              </a:extLst>
            </p:cNvPr>
            <p:cNvSpPr/>
            <p:nvPr/>
          </p:nvSpPr>
          <p:spPr>
            <a:xfrm rot="16200000">
              <a:off x="3662395" y="557828"/>
              <a:ext cx="1061544" cy="712076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GNN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091E8E1-6E2F-3257-25DC-8740A3257BEB}"/>
                </a:ext>
              </a:extLst>
            </p:cNvPr>
            <p:cNvGrpSpPr/>
            <p:nvPr/>
          </p:nvGrpSpPr>
          <p:grpSpPr>
            <a:xfrm>
              <a:off x="6150258" y="85568"/>
              <a:ext cx="2108067" cy="725107"/>
              <a:chOff x="6986704" y="1472078"/>
              <a:chExt cx="2108067" cy="72510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E16C172-D341-535D-FB55-C0C8FD1539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51409"/>
              <a:stretch/>
            </p:blipFill>
            <p:spPr>
              <a:xfrm>
                <a:off x="6986704" y="1472079"/>
                <a:ext cx="2019300" cy="725106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0A6F201-881D-5496-E288-5477C6060D92}"/>
                  </a:ext>
                </a:extLst>
              </p:cNvPr>
              <p:cNvSpPr/>
              <p:nvPr/>
            </p:nvSpPr>
            <p:spPr>
              <a:xfrm>
                <a:off x="6986704" y="1472078"/>
                <a:ext cx="2108067" cy="7251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23DE470-4A5E-2E85-6BC5-386E104AEC7C}"/>
                </a:ext>
              </a:extLst>
            </p:cNvPr>
            <p:cNvGrpSpPr/>
            <p:nvPr/>
          </p:nvGrpSpPr>
          <p:grpSpPr>
            <a:xfrm>
              <a:off x="6150258" y="962115"/>
              <a:ext cx="2108067" cy="750275"/>
              <a:chOff x="6986704" y="2340234"/>
              <a:chExt cx="2108067" cy="750275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D818B9B5-BFCD-4CAF-F5EF-7C88C3ED45B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51409"/>
              <a:stretch/>
            </p:blipFill>
            <p:spPr>
              <a:xfrm>
                <a:off x="6986704" y="2365402"/>
                <a:ext cx="2019300" cy="725107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5EE54CA-5BD2-B79F-94C0-C7879040E187}"/>
                  </a:ext>
                </a:extLst>
              </p:cNvPr>
              <p:cNvSpPr/>
              <p:nvPr/>
            </p:nvSpPr>
            <p:spPr>
              <a:xfrm>
                <a:off x="6986704" y="2340234"/>
                <a:ext cx="2108067" cy="7251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8588D81-124A-4DE7-E0B5-CA3228C5F283}"/>
                </a:ext>
              </a:extLst>
            </p:cNvPr>
            <p:cNvSpPr txBox="1"/>
            <p:nvPr/>
          </p:nvSpPr>
          <p:spPr>
            <a:xfrm>
              <a:off x="6421865" y="1747065"/>
              <a:ext cx="15648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Predicted C/H Spectrum</a:t>
              </a:r>
            </a:p>
          </p:txBody>
        </p:sp>
        <p:sp>
          <p:nvSpPr>
            <p:cNvPr id="39" name="Trapezoid 38">
              <a:extLst>
                <a:ext uri="{FF2B5EF4-FFF2-40B4-BE49-F238E27FC236}">
                  <a16:creationId xmlns:a16="http://schemas.microsoft.com/office/drawing/2014/main" id="{F54E13F5-44A5-F2EB-22BA-1C3E36893BC5}"/>
                </a:ext>
              </a:extLst>
            </p:cNvPr>
            <p:cNvSpPr/>
            <p:nvPr/>
          </p:nvSpPr>
          <p:spPr>
            <a:xfrm rot="16200000">
              <a:off x="3662395" y="2791535"/>
              <a:ext cx="1061544" cy="712076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GNN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A7DEB0A-D191-5DEB-4F87-CD25B6625862}"/>
                </a:ext>
              </a:extLst>
            </p:cNvPr>
            <p:cNvCxnSpPr>
              <a:stCxn id="10" idx="1"/>
              <a:endCxn id="39" idx="3"/>
            </p:cNvCxnSpPr>
            <p:nvPr/>
          </p:nvCxnSpPr>
          <p:spPr>
            <a:xfrm>
              <a:off x="4193167" y="1355628"/>
              <a:ext cx="0" cy="135018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50637B4-4B34-5F35-28FA-25B1415AB13D}"/>
                </a:ext>
              </a:extLst>
            </p:cNvPr>
            <p:cNvCxnSpPr>
              <a:cxnSpLocks/>
              <a:stCxn id="85" idx="3"/>
              <a:endCxn id="10" idx="0"/>
            </p:cNvCxnSpPr>
            <p:nvPr/>
          </p:nvCxnSpPr>
          <p:spPr>
            <a:xfrm>
              <a:off x="3133794" y="913866"/>
              <a:ext cx="7033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8B3A5B-A2E9-81A9-DF7D-0F2E2CAC6BA0}"/>
                </a:ext>
              </a:extLst>
            </p:cNvPr>
            <p:cNvSpPr txBox="1"/>
            <p:nvPr/>
          </p:nvSpPr>
          <p:spPr>
            <a:xfrm>
              <a:off x="4948819" y="319769"/>
              <a:ext cx="777777" cy="2616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tx1"/>
                  </a:solidFill>
                </a:rPr>
                <a:t>C features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5062694-6EBB-8A23-5E58-D59B2AA5F0F7}"/>
                </a:ext>
              </a:extLst>
            </p:cNvPr>
            <p:cNvSpPr txBox="1"/>
            <p:nvPr/>
          </p:nvSpPr>
          <p:spPr>
            <a:xfrm>
              <a:off x="4948819" y="1195887"/>
              <a:ext cx="780983" cy="26161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H features</a:t>
              </a:r>
            </a:p>
          </p:txBody>
        </p:sp>
        <p:cxnSp>
          <p:nvCxnSpPr>
            <p:cNvPr id="55" name="Elbow Connector 54">
              <a:extLst>
                <a:ext uri="{FF2B5EF4-FFF2-40B4-BE49-F238E27FC236}">
                  <a16:creationId xmlns:a16="http://schemas.microsoft.com/office/drawing/2014/main" id="{C3CEF7B3-3951-C06F-8D01-84F67C808C3A}"/>
                </a:ext>
              </a:extLst>
            </p:cNvPr>
            <p:cNvCxnSpPr>
              <a:cxnSpLocks/>
              <a:stCxn id="10" idx="2"/>
              <a:endCxn id="52" idx="1"/>
            </p:cNvCxnSpPr>
            <p:nvPr/>
          </p:nvCxnSpPr>
          <p:spPr>
            <a:xfrm flipV="1">
              <a:off x="4549205" y="450574"/>
              <a:ext cx="399614" cy="463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Elbow Connector 56">
              <a:extLst>
                <a:ext uri="{FF2B5EF4-FFF2-40B4-BE49-F238E27FC236}">
                  <a16:creationId xmlns:a16="http://schemas.microsoft.com/office/drawing/2014/main" id="{212896B2-A4CA-9994-1737-006C600AA5D0}"/>
                </a:ext>
              </a:extLst>
            </p:cNvPr>
            <p:cNvCxnSpPr>
              <a:stCxn id="10" idx="2"/>
              <a:endCxn id="53" idx="1"/>
            </p:cNvCxnSpPr>
            <p:nvPr/>
          </p:nvCxnSpPr>
          <p:spPr>
            <a:xfrm>
              <a:off x="4549205" y="913866"/>
              <a:ext cx="399614" cy="4128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BE54C14-5C1B-5DF5-D19C-6F4D0BC08FE2}"/>
                </a:ext>
              </a:extLst>
            </p:cNvPr>
            <p:cNvCxnSpPr>
              <a:stCxn id="52" idx="3"/>
              <a:endCxn id="21" idx="1"/>
            </p:cNvCxnSpPr>
            <p:nvPr/>
          </p:nvCxnSpPr>
          <p:spPr>
            <a:xfrm flipV="1">
              <a:off x="5726596" y="448122"/>
              <a:ext cx="423662" cy="2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0D9B775-A862-D077-25E3-8917A6E6422C}"/>
                </a:ext>
              </a:extLst>
            </p:cNvPr>
            <p:cNvCxnSpPr>
              <a:stCxn id="53" idx="3"/>
              <a:endCxn id="26" idx="1"/>
            </p:cNvCxnSpPr>
            <p:nvPr/>
          </p:nvCxnSpPr>
          <p:spPr>
            <a:xfrm flipV="1">
              <a:off x="5729802" y="1324668"/>
              <a:ext cx="420456" cy="2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E2C977-761C-7330-27C5-BD4457897152}"/>
                </a:ext>
              </a:extLst>
            </p:cNvPr>
            <p:cNvSpPr/>
            <p:nvPr/>
          </p:nvSpPr>
          <p:spPr>
            <a:xfrm>
              <a:off x="5038568" y="745271"/>
              <a:ext cx="600480" cy="30960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OR</a:t>
              </a:r>
            </a:p>
          </p:txBody>
        </p:sp>
        <p:pic>
          <p:nvPicPr>
            <p:cNvPr id="85" name="Picture 84" descr="A diagram of a molecule&#10;&#10;Description automatically generated">
              <a:extLst>
                <a:ext uri="{FF2B5EF4-FFF2-40B4-BE49-F238E27FC236}">
                  <a16:creationId xmlns:a16="http://schemas.microsoft.com/office/drawing/2014/main" id="{657A0DA9-C116-C09C-5A88-0D105EF81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887" y="0"/>
              <a:ext cx="2956907" cy="1827732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5D7CD06-EB92-6E62-6FDE-6635C882B589}"/>
                </a:ext>
              </a:extLst>
            </p:cNvPr>
            <p:cNvCxnSpPr>
              <a:cxnSpLocks/>
              <a:stCxn id="94" idx="3"/>
              <a:endCxn id="39" idx="0"/>
            </p:cNvCxnSpPr>
            <p:nvPr/>
          </p:nvCxnSpPr>
          <p:spPr>
            <a:xfrm flipV="1">
              <a:off x="3086885" y="3147573"/>
              <a:ext cx="75024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4" name="Picture 93" descr="A molecule structure with blue and red balls&#10;&#10;Description automatically generated">
              <a:extLst>
                <a:ext uri="{FF2B5EF4-FFF2-40B4-BE49-F238E27FC236}">
                  <a16:creationId xmlns:a16="http://schemas.microsoft.com/office/drawing/2014/main" id="{55569DF1-BE7F-C313-19ED-5CEF89476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9978" y="2171958"/>
              <a:ext cx="2956907" cy="1951231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7B5B03-0C08-E528-981D-30B6EAA94CEA}"/>
                </a:ext>
              </a:extLst>
            </p:cNvPr>
            <p:cNvSpPr txBox="1"/>
            <p:nvPr/>
          </p:nvSpPr>
          <p:spPr>
            <a:xfrm rot="16200000">
              <a:off x="3613521" y="1808620"/>
              <a:ext cx="11592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Copied parameter </a:t>
              </a:r>
            </a:p>
            <a:p>
              <a:pPr algn="ctr"/>
              <a:r>
                <a:rPr lang="en-US" sz="1000" dirty="0"/>
                <a:t>as initialization</a:t>
              </a:r>
            </a:p>
          </p:txBody>
        </p:sp>
        <p:pic>
          <p:nvPicPr>
            <p:cNvPr id="100" name="Picture 99" descr="A diagram of a molecule&#10;&#10;Description automatically generated">
              <a:extLst>
                <a:ext uri="{FF2B5EF4-FFF2-40B4-BE49-F238E27FC236}">
                  <a16:creationId xmlns:a16="http://schemas.microsoft.com/office/drawing/2014/main" id="{13957C18-6C85-9B71-EC51-8AB614809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8946" y="4302005"/>
              <a:ext cx="2968442" cy="1945159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82BA88AC-C43C-A3E8-681B-9529BE74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25303" y="2068009"/>
              <a:ext cx="2684861" cy="2151387"/>
            </a:xfrm>
            <a:prstGeom prst="rect">
              <a:avLst/>
            </a:prstGeom>
          </p:spPr>
        </p:pic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3C90F1F-6B22-F625-DE77-08E4463BA0F2}"/>
                </a:ext>
              </a:extLst>
            </p:cNvPr>
            <p:cNvCxnSpPr>
              <a:stCxn id="39" idx="2"/>
              <a:endCxn id="106" idx="1"/>
            </p:cNvCxnSpPr>
            <p:nvPr/>
          </p:nvCxnSpPr>
          <p:spPr>
            <a:xfrm flipV="1">
              <a:off x="4549205" y="3143703"/>
              <a:ext cx="1476098" cy="38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E8D7924-CDE1-2C9C-CB7E-9640E6A61856}"/>
                </a:ext>
              </a:extLst>
            </p:cNvPr>
            <p:cNvCxnSpPr>
              <a:stCxn id="39" idx="1"/>
              <a:endCxn id="100" idx="0"/>
            </p:cNvCxnSpPr>
            <p:nvPr/>
          </p:nvCxnSpPr>
          <p:spPr>
            <a:xfrm>
              <a:off x="4193167" y="3589335"/>
              <a:ext cx="0" cy="712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6FE422F-D371-0850-1CAF-3319625FDE3C}"/>
                </a:ext>
              </a:extLst>
            </p:cNvPr>
            <p:cNvSpPr txBox="1"/>
            <p:nvPr/>
          </p:nvSpPr>
          <p:spPr>
            <a:xfrm>
              <a:off x="4778465" y="2928258"/>
              <a:ext cx="1069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Predicted </a:t>
              </a:r>
              <a:r>
                <a:rPr lang="en-US" altLang="zh-CN" sz="1100" dirty="0"/>
                <a:t>2D</a:t>
              </a:r>
            </a:p>
            <a:p>
              <a:pPr algn="ctr"/>
              <a:r>
                <a:rPr lang="zh-CN" altLang="en-US" sz="1100" dirty="0"/>
                <a:t> </a:t>
              </a:r>
              <a:r>
                <a:rPr lang="en-US" sz="1100" dirty="0"/>
                <a:t>C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-</a:t>
              </a:r>
              <a:r>
                <a:rPr lang="zh-CN" altLang="en-US" sz="1100" dirty="0"/>
                <a:t> </a:t>
              </a:r>
              <a:r>
                <a:rPr lang="en-US" sz="1100" dirty="0"/>
                <a:t>H Spectrum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A44E411-E2F5-0AEA-CEAD-72B715C5E287}"/>
                </a:ext>
              </a:extLst>
            </p:cNvPr>
            <p:cNvSpPr txBox="1"/>
            <p:nvPr/>
          </p:nvSpPr>
          <p:spPr>
            <a:xfrm>
              <a:off x="4218055" y="3720917"/>
              <a:ext cx="11208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/>
                <a:t>Pseudo</a:t>
              </a:r>
              <a:r>
                <a:rPr lang="zh-CN" altLang="en-US" sz="1100" dirty="0"/>
                <a:t> </a:t>
              </a:r>
              <a:endParaRPr lang="en-US" altLang="zh-CN" sz="1100" dirty="0"/>
            </a:p>
            <a:p>
              <a:pPr algn="ctr"/>
              <a:r>
                <a:rPr lang="en-US" altLang="zh-CN" sz="1100" dirty="0"/>
                <a:t>alignment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labels</a:t>
              </a:r>
              <a:endParaRPr lang="en-US" sz="1100" dirty="0"/>
            </a:p>
          </p:txBody>
        </p:sp>
        <p:pic>
          <p:nvPicPr>
            <p:cNvPr id="1026" name="Picture 2" descr="Why Every Marketer Needs Closed-Loop Reporting">
              <a:extLst>
                <a:ext uri="{FF2B5EF4-FFF2-40B4-BE49-F238E27FC236}">
                  <a16:creationId xmlns:a16="http://schemas.microsoft.com/office/drawing/2014/main" id="{97BFF8F2-31AA-2A2B-B468-14BB5F282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2206" y="4078745"/>
              <a:ext cx="896740" cy="8166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92B43F1-13B0-CF12-074B-8EC903C1331D}"/>
                </a:ext>
              </a:extLst>
            </p:cNvPr>
            <p:cNvSpPr txBox="1"/>
            <p:nvPr/>
          </p:nvSpPr>
          <p:spPr>
            <a:xfrm>
              <a:off x="409025" y="4895351"/>
              <a:ext cx="1823057" cy="60016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/>
                <a:t>Iterative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matching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with</a:t>
              </a:r>
              <a:r>
                <a:rPr lang="zh-CN" altLang="en-US" sz="1100" dirty="0"/>
                <a:t> </a:t>
              </a:r>
              <a:endParaRPr lang="en-US" altLang="zh-CN" sz="1100" dirty="0"/>
            </a:p>
            <a:p>
              <a:pPr algn="ctr"/>
              <a:r>
                <a:rPr lang="en-US" altLang="zh-CN" sz="1100" dirty="0"/>
                <a:t>observed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2D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NMR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signals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to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obtained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refined</a:t>
              </a:r>
              <a:r>
                <a:rPr lang="zh-CN" altLang="en-US" sz="1100" dirty="0"/>
                <a:t> </a:t>
              </a:r>
              <a:r>
                <a:rPr lang="en-US" altLang="zh-CN" sz="1100" dirty="0"/>
                <a:t>labeling</a:t>
              </a:r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283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39</Words>
  <Application>Microsoft Macintosh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Manuscript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Manuscript images</dc:title>
  <dc:creator>Yunrui Li</dc:creator>
  <cp:lastModifiedBy>Yunrui Li</cp:lastModifiedBy>
  <cp:revision>1</cp:revision>
  <dcterms:created xsi:type="dcterms:W3CDTF">2024-02-22T19:54:03Z</dcterms:created>
  <dcterms:modified xsi:type="dcterms:W3CDTF">2024-02-23T22:18:06Z</dcterms:modified>
</cp:coreProperties>
</file>