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4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0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7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35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6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2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31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8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59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2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4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4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7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2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98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9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CDE82E-949E-4A38-A99B-6C54C173BF0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81C25-9CB0-46D7-90BA-B0236B439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2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3777" y="2558561"/>
            <a:ext cx="7719645" cy="1099035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PHOTO ALBUM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2109" y="3657597"/>
            <a:ext cx="1274884" cy="457203"/>
          </a:xfrm>
        </p:spPr>
        <p:txBody>
          <a:bodyPr/>
          <a:lstStyle/>
          <a:p>
            <a:pPr algn="r"/>
            <a:r>
              <a:rPr lang="en-US" dirty="0">
                <a:latin typeface="Bahnschrift SemiLight Condensed" panose="020B0502040204020203" pitchFamily="34" charset="0"/>
              </a:rPr>
              <a:t>-</a:t>
            </a:r>
            <a:r>
              <a:rPr lang="en-US" dirty="0" smtClean="0">
                <a:latin typeface="Bahnschrift SemiLight Condensed" panose="020B0502040204020203" pitchFamily="34" charset="0"/>
              </a:rPr>
              <a:t>BY SIRI</a:t>
            </a:r>
            <a:endParaRPr lang="en-IN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80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nset-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0"/>
            <a:ext cx="12177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3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ter-seas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2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umn-aesthetic-27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8" y="0"/>
            <a:ext cx="12262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cgraphy-shot-of-rainy-season-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192000" cy="68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3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Bahnschrift SemiLight Condensed</vt:lpstr>
      <vt:lpstr>Garamond</vt:lpstr>
      <vt:lpstr>Organic</vt:lpstr>
      <vt:lpstr>PHOTO ALBUM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GVPW</dc:creator>
  <cp:lastModifiedBy>GVPW</cp:lastModifiedBy>
  <cp:revision>1</cp:revision>
  <dcterms:created xsi:type="dcterms:W3CDTF">2024-09-30T04:26:31Z</dcterms:created>
  <dcterms:modified xsi:type="dcterms:W3CDTF">2024-09-30T04:38:38Z</dcterms:modified>
</cp:coreProperties>
</file>