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https://cdn.mindmajix.com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https://s3-alpha.figma.com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Family Expenses Using Service 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ensuring-data-security_810293-678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Security and Privacy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role-based access controls to protect sensitive financial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audit access logs and data changes for security compliance.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Educate family members on data privacy practices within the platform.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b/woman-managing-household-family-expenses-using-calculator-woman-managing-household-family-expenses-using-calculator-25890387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Next Steps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ServiceNow streamlines the process of calculating and managing family expenses.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setup and automation enhance accuracy and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Start by customizing your ServiceNow environment and gradually incorporate advanced features.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Documentation and User Guides (https://docs.servicenow.com)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Financial Management Best Practices (https://www.example.com/financial-best-practices)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Family Budgeting Resources (https://www.familybudgeting.org)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b/calculating-family-budget-people-calculating-family-budget-using-magnifier-glass-black-white-25977327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Calculating Family Expenses with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powerful platform that can be customized to manage and analyze family expenses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automation tools that streamline expense tracking and reporting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will guide you through steps to set up and utilize ServiceNow for family expense calculations.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indmajix.com/blog/images/servicenow-data-model-2704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for Family Expense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real-time data tracking, enabling accurate expense monitoring.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improves transparency and accountability within family budget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platform's automation reduces manual effort and minimizes errors in expense calculations.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Your ServiceNow Environment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a dedicated application or module for family expense management within ServiceNow.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key data fields such as expense type, amount, date, and payer.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Establish user roles and permissions to control access to sensitive expense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3-alpha.figma.com/hub/file/3391987261/518837c4-cd0e-4db9-9a57-8d5fce509fe5-co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Expense Data Entry Forms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intuitive forms for family members to input their expenses easily.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predefined categories to standardize expense types for better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validation rules to ensure accurate and complete data entries.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Expense Data Collection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ServiceNow workflows to automate reminders for expense submissions.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 up scheduled jobs to regularly gather and compile expense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Integrate with external banking or financial services if needed for automated data import.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b/serious-accountant-reviewing-financial-documents-office-focused-male-analyzing-paperwork-calculating-expenses-using-31322349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Expenses with Reports and Dashboards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customized reports to visualize spending patterns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dashboards to display key financial metrics at a glance.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Filter data to analyze expenses by category, family member, or date range.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calculating-family-expenses_274689-43608.jpg?w=20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Total and Per Capita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ServiceNow's reporting tools to sum total expenses within a period.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Calculate per capita expenses by dividing total amounts by the number of family members.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 these calculations to update dynamically as new data is entered.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Budget Planning and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 spending limits based on historical expense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ServiceNow's forecasting features to predict future expenses.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Adjust budgets proactively to ensure financial goals are met.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Family Expenses Using Service Now</dc:title>
  <dc:subject>Calculating Family Expenses Using Service Now</dc:subject>
  <dc:creator>SlideMake.com</dc:creator>
  <cp:lastModifiedBy>SlideMake.com</cp:lastModifiedBy>
  <cp:revision>1</cp:revision>
  <dcterms:created xsi:type="dcterms:W3CDTF">2025-06-28T11:34:22Z</dcterms:created>
  <dcterms:modified xsi:type="dcterms:W3CDTF">2025-06-28T11:34:22Z</dcterms:modified>
</cp:coreProperties>
</file>