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6079-6447-8DE8-D3A5-BE8B3DC0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176A2-2456-BF37-0C25-BF5DBBD8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25EE-930C-731F-14F0-F0CB7EC3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18CB-8DEC-D5C8-6564-306F753F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4BB8-DFFA-20DF-4892-F96519B6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5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F65A-C65D-569A-43DB-40DDD6C2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588FC-6FD6-FB65-274E-52C31A36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83D9-69E2-6FC1-2B7B-9E469B1E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ADDB-DCCD-C128-13A5-C5D84C6E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689D-5228-0861-0FB8-0E4C9B63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420B0-DD28-693C-31C7-85E384BCB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C3908-FD7A-4B4D-5CB2-0A37B7BE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9016-111A-122C-AEC1-6B62D98C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A920-7AC1-CB97-FDBB-346F3B0B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1167-579B-4028-3DD6-76C82477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F043-07C3-4431-716B-2260B64D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58D5-53BC-56DB-39EE-55DD43E8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E745-0553-5B6C-254F-CB5EBC68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F545-08BE-6FBE-9A4D-C44821BC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AB81-5527-6FAA-C6DC-34FCD88D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DBE0-665C-A2B3-5D57-F0869628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378D-81E0-EE31-A52A-4F4E76EF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30AF-5AD6-35F0-E718-D268C7AB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121D-003A-66BA-342C-0499D0ED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9BE6-E169-A8CD-0CA3-A49DA4E9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FCEB-DE57-135B-BE92-FF65E5C1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32DE-584D-6BFA-300B-64AE332BC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10230-0A26-DB37-AFFB-6844142C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AB5DB-DCBE-3A00-D366-A972DD20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439B7-F38E-1A3C-BF26-F8E57834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741F-B8C9-A5DF-6521-F5D53605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4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F620-1D54-295A-5CED-41BB298E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B44E-02CD-66C2-5D30-912C023F6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05E52-71F6-2106-E06E-CA0DDFD18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53461-46E8-B799-93EC-7BE25F044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9CF66-F2E2-0443-87CB-5D8C9E951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BBB18-A7A2-83C6-3F41-3B395D7B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61900-08B6-5790-54AB-03459C82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026CE-8335-D967-04FA-91BB19A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B5D0-4A94-6B8A-AAF9-F7F176F7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7C012-9586-87FD-DB16-6639292F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9291A-ABA0-87A9-AF18-95225C6C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7CF96-2320-9547-0B3E-95E3DEED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AC6FE-E78A-D70E-3266-656EBF7C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116FA-B1BC-5DF0-5B1C-66910587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0333-A274-1BC9-E7DF-578971C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E52F-57FD-9740-5663-AFFB3A66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2943-69EF-CB3A-E0A2-320D3C05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47BA0-5E43-D1C2-D575-EE6C4CAB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A4F29-04D7-8559-719D-96FE8037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EFC-FD2E-E668-EC2F-0EC451E0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D259-DAAA-463C-B642-07EB14B6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F946-2083-C8E0-3084-013D84C9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8916C-80A7-521B-7B74-D45D9C7E1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0E4A3-62CB-1FF0-885E-0821ED5E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E81B9-B436-C46E-01BD-61B12DF6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B77F-B6E2-2F4C-03BF-1F361B45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B8F3-C23A-B9F2-2D63-D30F3DD4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64CC3-C979-583A-34A3-AF8F87C3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EA79-8C4F-0362-B4B3-851291ED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B0716-C99B-271B-7DB1-961A6949C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8D83-9ED2-4D05-8386-9F6C8747FF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0B1A-C1EC-8F94-C66C-DA0A54C7D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A6ED-B678-9190-7CEF-A70C555C3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927CA-B183-21D8-5CF2-CA1CFACEF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b="1" i="0">
                <a:effectLst/>
                <a:latin typeface="-apple-system"/>
              </a:rPr>
              <a:t>Southbridge-Public-Schools-Tasks</a:t>
            </a:r>
            <a:br>
              <a:rPr lang="en-US" sz="8100" b="1" i="0">
                <a:effectLst/>
                <a:latin typeface="-apple-system"/>
              </a:rPr>
            </a:br>
            <a:endParaRPr lang="en-US" sz="8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4EE0-F593-CE42-32E4-FD28BBE57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Sirjana Bhatta</a:t>
            </a:r>
          </a:p>
          <a:p>
            <a:pPr algn="l"/>
            <a:r>
              <a:rPr lang="en-US" sz="2200"/>
              <a:t>Framingham State University </a:t>
            </a:r>
          </a:p>
          <a:p>
            <a:pPr algn="l"/>
            <a:r>
              <a:rPr lang="en-US" sz="2200"/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226910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5F802-ACEC-0003-600A-E23020E6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432"/>
            <a:ext cx="9898929" cy="1105489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Task 1 : Composite Score at the Beginning of 2021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248A0F-94CB-6092-5323-53D5EBAF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317"/>
            <a:ext cx="5962785" cy="4562573"/>
          </a:xfrm>
        </p:spPr>
        <p:txBody>
          <a:bodyPr>
            <a:normAutofit/>
          </a:bodyPr>
          <a:lstStyle/>
          <a:p>
            <a:r>
              <a:rPr lang="en-US" sz="2000" dirty="0"/>
              <a:t>20</a:t>
            </a:r>
            <a:r>
              <a:rPr lang="en-US" sz="2000" baseline="30000" dirty="0"/>
              <a:t>th</a:t>
            </a:r>
            <a:r>
              <a:rPr lang="en-US" sz="2000" dirty="0"/>
              <a:t> Percentile : 295.4</a:t>
            </a:r>
          </a:p>
          <a:p>
            <a:r>
              <a:rPr lang="en-US" sz="2000" dirty="0"/>
              <a:t>40</a:t>
            </a:r>
            <a:r>
              <a:rPr lang="en-US" sz="2000" baseline="30000" dirty="0"/>
              <a:t>th</a:t>
            </a:r>
            <a:r>
              <a:rPr lang="en-US" sz="2000" dirty="0"/>
              <a:t> Percentile: 321.4</a:t>
            </a:r>
          </a:p>
          <a:p>
            <a:r>
              <a:rPr lang="en-US" sz="2000" dirty="0"/>
              <a:t>21 students in red with composite score range [269-293] needs intensive Support.</a:t>
            </a:r>
          </a:p>
          <a:p>
            <a:r>
              <a:rPr lang="en-US" sz="2000" dirty="0"/>
              <a:t>23 students in with composite score range [293-317] yellow needs Strategic Support.</a:t>
            </a:r>
          </a:p>
          <a:p>
            <a:r>
              <a:rPr lang="en-US" sz="2000" dirty="0"/>
              <a:t>28 students in green with score range [317,365] needs core support.</a:t>
            </a:r>
          </a:p>
          <a:p>
            <a:r>
              <a:rPr lang="en-US" sz="2000" dirty="0"/>
              <a:t>45 students in bule with score range [341, 365] , [365, 389] and [389, 423] needs Core plus support.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06CCAC-CFF1-4B2E-4AD7-4BBA7831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348317"/>
            <a:ext cx="5020187" cy="44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F802-ACEC-0003-600A-E23020E6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432"/>
            <a:ext cx="9898929" cy="1105489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Task 1 : Composite Score at the End of 2021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248A0F-94CB-6092-5323-53D5EBAF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317"/>
            <a:ext cx="5962785" cy="4562573"/>
          </a:xfrm>
        </p:spPr>
        <p:txBody>
          <a:bodyPr>
            <a:normAutofit/>
          </a:bodyPr>
          <a:lstStyle/>
          <a:p>
            <a:r>
              <a:rPr lang="en-US" sz="2000" dirty="0"/>
              <a:t>20</a:t>
            </a:r>
            <a:r>
              <a:rPr lang="en-US" sz="2000" baseline="30000" dirty="0"/>
              <a:t>th</a:t>
            </a:r>
            <a:r>
              <a:rPr lang="en-US" sz="2000" dirty="0"/>
              <a:t> Percentile : 403</a:t>
            </a:r>
          </a:p>
          <a:p>
            <a:r>
              <a:rPr lang="en-US" sz="2000" dirty="0"/>
              <a:t>40</a:t>
            </a:r>
            <a:r>
              <a:rPr lang="en-US" sz="2000" baseline="30000" dirty="0"/>
              <a:t>th</a:t>
            </a:r>
            <a:r>
              <a:rPr lang="en-US" sz="2000" dirty="0"/>
              <a:t> Percentile: 427.8</a:t>
            </a:r>
          </a:p>
          <a:p>
            <a:r>
              <a:rPr lang="en-US" sz="2000" dirty="0"/>
              <a:t>14 students in red with composite score range [362-389] needs intensive Support.</a:t>
            </a:r>
          </a:p>
          <a:p>
            <a:r>
              <a:rPr lang="en-US" sz="2000" dirty="0"/>
              <a:t>23 students in yellow with composite score range [389-416] needs Strategic Support.</a:t>
            </a:r>
          </a:p>
          <a:p>
            <a:r>
              <a:rPr lang="en-US" sz="2000" dirty="0"/>
              <a:t>29 students in green with score range [416,443] needs core support.</a:t>
            </a:r>
          </a:p>
          <a:p>
            <a:r>
              <a:rPr lang="en-US" sz="2000" dirty="0"/>
              <a:t>47 students in bule with score range [443, 470] , [470, 497], [497, 524], and [524, 551] needs Core plus support.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9FB29-5938-52FA-3595-A4834975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086735"/>
            <a:ext cx="5201376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Southbridge-Public-Schools-Tasks </vt:lpstr>
      <vt:lpstr>Task 1 : Composite Score at the Beginning of 2021</vt:lpstr>
      <vt:lpstr>Task 1 : Composite Score at the End of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Southbridge Public Schools</dc:title>
  <dc:creator>Sirjana Bhatta</dc:creator>
  <cp:lastModifiedBy>Sirjana Bhatta</cp:lastModifiedBy>
  <cp:revision>9</cp:revision>
  <dcterms:created xsi:type="dcterms:W3CDTF">2025-01-20T03:48:27Z</dcterms:created>
  <dcterms:modified xsi:type="dcterms:W3CDTF">2025-01-20T04:16:55Z</dcterms:modified>
</cp:coreProperties>
</file>