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507a290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507a290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8db1aa8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8db1aa8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8db1aa8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8db1aa8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8db1aa8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8db1aa8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8db1aa8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8db1aa8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96dc6d9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96dc6d9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07a2909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07a2909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507a290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507a290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505948e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505948e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505948e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505948e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05948e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05948e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8db1aa8d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8db1aa8d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505948ed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505948ed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505948ed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505948ed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507a290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507a290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96dc6d9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96dc6d9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app/profile/priyanka.shetye7842/viz/HousingPriceAnalysisDashboard/CanadianHousingPriceAnalysis?publish=ye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mhc-schl.gc.ca/en/professionals/housing-markets-data-and-research/housing-data/data-tables/housing-market-data/seasonally-adjusted-starts-canada-provinces" TargetMode="External"/><Relationship Id="rId4" Type="http://schemas.openxmlformats.org/officeDocument/2006/relationships/hyperlink" Target="https://www.kaggle.com/code/anki112279/housing-prices-trend-in-canada/data?select=Interest+and+mortgage+rates+1951-2022.csv" TargetMode="External"/><Relationship Id="rId5" Type="http://schemas.openxmlformats.org/officeDocument/2006/relationships/hyperlink" Target="https://www150.statcan.gc.ca/t1/tbl1/en/tv.action?pid=1710004001&amp;pickMembers%5B0%5D=1.1&amp;cubeTimeFrame.startMonth=01&amp;cubeTimeFrame.startYear=2005&amp;cubeTimeFrame.endMonth=04&amp;cubeTimeFrame.endYear=2022&amp;referencePeriods=20050101%2C202204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2027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 An</a:t>
            </a:r>
            <a:r>
              <a:rPr lang="en"/>
              <a:t>aly</a:t>
            </a:r>
            <a:r>
              <a:rPr lang="en"/>
              <a:t>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Results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Dashboard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created to show results from the merged data.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0" y="1300560"/>
            <a:ext cx="8756101" cy="367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r>
              <a:rPr lang="en" sz="1600"/>
              <a:t>: Chart showing Composite Housing </a:t>
            </a:r>
            <a:endParaRPr sz="16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275" y="1489825"/>
            <a:ext cx="5657274" cy="31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Chart showing Housing prices vs Immigration </a:t>
            </a:r>
            <a:endParaRPr sz="16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24676"/>
            <a:ext cx="8368199" cy="335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Chart showing housing price fluctuations based on Mortgage rate</a:t>
            </a:r>
            <a:endParaRPr sz="160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75" y="1489825"/>
            <a:ext cx="442245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Chart showing impact of Mortgage Rate, Immigrants, and Year on Housing Prices</a:t>
            </a:r>
            <a:endParaRPr sz="16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825" y="1489825"/>
            <a:ext cx="4380849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Dashboard</a:t>
            </a:r>
            <a:endParaRPr sz="16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visualization dashboard will be created using Javascript and Plotly.JS a Javascript data visualization library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analyse and predict house price based on multiple factors such as Year, Mortgage rate, Immigration, and Region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HPI Data</a:t>
            </a:r>
            <a:r>
              <a:rPr lang="en"/>
              <a:t>:  A monthly seasonally adjusted housing prices showing composite HPI and Composite Benchmark was extracted from CMHC (Canada Mortgage and Housing Corporation) from January 2005 to September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Mortgage Data</a:t>
            </a:r>
            <a:r>
              <a:rPr lang="en"/>
              <a:t>: A dataset showing monthly mortgage rate from 1951 - 2022 was collected from Kaggle.com.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Immigrants Data</a:t>
            </a:r>
            <a:r>
              <a:rPr lang="en"/>
              <a:t>: Quarterly information on immigrants was extracted from Statistics Canada.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: Python,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:  PostgreSQL, SQLAlchemy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Learning: Python - pandas, sklearn, train_test_split, matplotlib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Visualisation: Plotly, json, Javascript,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Presentation: Google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Database Diagram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550" y="1489825"/>
            <a:ext cx="4170601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</a:t>
            </a:r>
            <a:r>
              <a:rPr lang="en"/>
              <a:t>a Preprocessing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10900"/>
            <a:ext cx="83682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 was conducted on three csv tables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Null value, datatypes and summary of  the </a:t>
            </a:r>
            <a:r>
              <a:rPr lang="en"/>
              <a:t>data type</a:t>
            </a:r>
            <a:r>
              <a:rPr lang="en"/>
              <a:t> for three </a:t>
            </a:r>
            <a:r>
              <a:rPr lang="en"/>
              <a:t>data frames</a:t>
            </a:r>
            <a:r>
              <a:rPr lang="en"/>
              <a:t> were accessed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Unnecessary columns were removed from the HPI file as we wanted just composite prices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all the 3 csv files Date needed to be changed to datetime format and </a:t>
            </a:r>
            <a:r>
              <a:rPr lang="en"/>
              <a:t>Immigrants data which was quarterly, was changed to monthly by dividing the quarterly figure into 3 equal parts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the month and year was kept as the dates needed to be consistent with all the files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tables were imported to SQL with the help of connection string using SQLAlchemy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final database was created with the use of Join statement and finally the database were imported from SQL to pandas </a:t>
            </a:r>
            <a:r>
              <a:rPr lang="en"/>
              <a:t>using</a:t>
            </a:r>
            <a:r>
              <a:rPr lang="en"/>
              <a:t> connection string to deploy it to machine learning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Merged Data showing Composite HPI, Mortgage Rate, Immigrants, and Year</a:t>
            </a:r>
            <a:endParaRPr sz="175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75" y="1182050"/>
            <a:ext cx="6005850" cy="3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363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Preliminary data processing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column was changed to ordinal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HPI column was dropped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Feature Selection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rate, immigrants,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Training and Testing split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were split into train and test size in the ratio of 80:20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303900"/>
            <a:ext cx="83682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is used as we are predicting house price based on a combination of input variables like interest rate, immigrant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Benefit</a:t>
            </a:r>
            <a:endParaRPr>
              <a:solidFill>
                <a:schemeClr val="accent5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he model is easier to implement, easier to train and interpret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helps to find the nature of relationship among the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Drawback</a:t>
            </a:r>
            <a:endParaRPr>
              <a:solidFill>
                <a:schemeClr val="accent5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is prone to overfitting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assumes linear relation between dependent and independent variable thus can over simplify real world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Model was run and following are the results from the Model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R-squared: 0.94358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 squared error:  745478395.75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