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0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3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D137E-048F-422D-8F67-9C107C2945C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6688-938B-4035-8F69-6BCCE5464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63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16F2A-52DF-483B-BC71-373EB5ABAC1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FCEB5-0097-4024-8933-5788CF374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2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หน้าแร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553890"/>
            <a:ext cx="5029200" cy="932260"/>
          </a:xfrm>
        </p:spPr>
        <p:txBody>
          <a:bodyPr anchor="t">
            <a:noAutofit/>
          </a:bodyPr>
          <a:lstStyle>
            <a:lvl1pPr algn="r">
              <a:defRPr sz="6000" b="1" cap="all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8800" y="2513410"/>
            <a:ext cx="3352800" cy="439340"/>
          </a:xfrm>
        </p:spPr>
        <p:txBody>
          <a:bodyPr anchor="b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85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78" y="144379"/>
            <a:ext cx="336592" cy="3365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2"/>
          <a:stretch/>
        </p:blipFill>
        <p:spPr>
          <a:xfrm>
            <a:off x="8229600" y="144379"/>
            <a:ext cx="737777" cy="32556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414669" y="4781548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spc="300" dirty="0" smtClean="0">
                <a:solidFill>
                  <a:schemeClr val="bg1">
                    <a:lumMod val="65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www.coretech.co.th</a:t>
            </a:r>
            <a:endParaRPr lang="th-TH" sz="1200" spc="300" dirty="0">
              <a:solidFill>
                <a:schemeClr val="bg1">
                  <a:lumMod val="65000"/>
                </a:schemeClr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1" y="3181350"/>
            <a:ext cx="5021070" cy="914400"/>
          </a:xfrm>
        </p:spPr>
        <p:txBody>
          <a:bodyPr>
            <a:noAutofit/>
          </a:bodyPr>
          <a:lstStyle>
            <a:lvl1pPr marL="0" indent="0" algn="r">
              <a:buNone/>
              <a:defRPr sz="6000" b="1" baseline="0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pPr lvl="0"/>
            <a:r>
              <a:rPr lang="en-US" dirty="0" smtClean="0"/>
              <a:t>TITLE LINE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682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>
          <a:xfrm>
            <a:off x="6553200" y="4583906"/>
            <a:ext cx="2133600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fld id="{FB2A6B8F-E14E-4185-935F-AB6EEC0D70DB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914400" y="285750"/>
            <a:ext cx="7772400" cy="381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dirty="0" smtClean="0"/>
              <a:t>TITLE HERE | </a:t>
            </a:r>
            <a:r>
              <a:rPr lang="th-TH" dirty="0" smtClean="0"/>
              <a:t>หัวข้อใหญ่</a:t>
            </a:r>
            <a:endParaRPr lang="th-TH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66750"/>
            <a:ext cx="7772400" cy="3048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SUBTITLE HERE</a:t>
            </a:r>
            <a:r>
              <a:rPr lang="en-US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th-TH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ใส่คำอธิบายที่นี่</a:t>
            </a:r>
            <a:endParaRPr lang="th-TH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5"/>
          </p:nvPr>
        </p:nvSpPr>
        <p:spPr>
          <a:xfrm>
            <a:off x="914400" y="1123950"/>
            <a:ext cx="7772400" cy="3352800"/>
          </a:xfrm>
        </p:spPr>
        <p:txBody>
          <a:bodyPr>
            <a:normAutofit/>
          </a:bodyPr>
          <a:lstStyle>
            <a:lvl1pPr marL="0" indent="0" algn="thaiDist">
              <a:buFontTx/>
              <a:buNone/>
              <a:defRPr sz="18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algn="thaiDist">
              <a:defRPr sz="16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2pPr>
            <a:lvl3pPr algn="thaiDist">
              <a:defRPr sz="14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3pPr>
            <a:lvl4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4pPr>
            <a:lvl5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329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/>
          <p:cNvSpPr>
            <a:spLocks noGrp="1"/>
          </p:cNvSpPr>
          <p:nvPr>
            <p:ph type="sldNum" sz="quarter" idx="13"/>
          </p:nvPr>
        </p:nvSpPr>
        <p:spPr>
          <a:xfrm>
            <a:off x="6553200" y="4583906"/>
            <a:ext cx="2133600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fld id="{FB2A6B8F-E14E-4185-935F-AB6EEC0D70DB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Title 17"/>
          <p:cNvSpPr>
            <a:spLocks noGrp="1"/>
          </p:cNvSpPr>
          <p:nvPr>
            <p:ph type="title" hasCustomPrompt="1"/>
          </p:nvPr>
        </p:nvSpPr>
        <p:spPr>
          <a:xfrm>
            <a:off x="914400" y="285750"/>
            <a:ext cx="7772400" cy="381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dirty="0" smtClean="0"/>
              <a:t>TITLE HERE | </a:t>
            </a:r>
            <a:r>
              <a:rPr lang="th-TH" dirty="0" smtClean="0"/>
              <a:t>หัวข้อใหญ่</a:t>
            </a:r>
            <a:endParaRPr lang="th-TH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66750"/>
            <a:ext cx="7772400" cy="3048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SUBTITLE HERE</a:t>
            </a:r>
            <a:r>
              <a:rPr lang="en-US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th-TH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ใส่คำอธิบายที่นี่</a:t>
            </a:r>
            <a:endParaRPr lang="th-TH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5"/>
          </p:nvPr>
        </p:nvSpPr>
        <p:spPr>
          <a:xfrm>
            <a:off x="914400" y="1123950"/>
            <a:ext cx="3810000" cy="3352800"/>
          </a:xfrm>
        </p:spPr>
        <p:txBody>
          <a:bodyPr>
            <a:normAutofit/>
          </a:bodyPr>
          <a:lstStyle>
            <a:lvl1pPr marL="0" indent="0" algn="thaiDist">
              <a:buFontTx/>
              <a:buNone/>
              <a:defRPr sz="18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algn="thaiDist">
              <a:defRPr sz="16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2pPr>
            <a:lvl3pPr algn="thaiDist">
              <a:defRPr sz="14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3pPr>
            <a:lvl4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4pPr>
            <a:lvl5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6"/>
          </p:nvPr>
        </p:nvSpPr>
        <p:spPr>
          <a:xfrm>
            <a:off x="4876800" y="1123950"/>
            <a:ext cx="3810000" cy="3352800"/>
          </a:xfrm>
        </p:spPr>
        <p:txBody>
          <a:bodyPr>
            <a:normAutofit/>
          </a:bodyPr>
          <a:lstStyle>
            <a:lvl1pPr marL="0" indent="0" algn="thaiDist">
              <a:buFontTx/>
              <a:buNone/>
              <a:defRPr sz="18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algn="thaiDist">
              <a:defRPr sz="16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2pPr>
            <a:lvl3pPr algn="thaiDist">
              <a:defRPr sz="14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3pPr>
            <a:lvl4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4pPr>
            <a:lvl5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790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6"/>
          <p:cNvSpPr>
            <a:spLocks noGrp="1"/>
          </p:cNvSpPr>
          <p:nvPr>
            <p:ph type="sldNum" sz="quarter" idx="13"/>
          </p:nvPr>
        </p:nvSpPr>
        <p:spPr>
          <a:xfrm>
            <a:off x="6553200" y="4583906"/>
            <a:ext cx="2133600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fld id="{FB2A6B8F-E14E-4185-935F-AB6EEC0D70DB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Title 17"/>
          <p:cNvSpPr>
            <a:spLocks noGrp="1"/>
          </p:cNvSpPr>
          <p:nvPr>
            <p:ph type="title" hasCustomPrompt="1"/>
          </p:nvPr>
        </p:nvSpPr>
        <p:spPr>
          <a:xfrm>
            <a:off x="914400" y="285750"/>
            <a:ext cx="7772400" cy="381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dirty="0" smtClean="0"/>
              <a:t>TITLE HERE | </a:t>
            </a:r>
            <a:r>
              <a:rPr lang="th-TH" dirty="0" smtClean="0"/>
              <a:t>หัวข้อใหญ่</a:t>
            </a:r>
            <a:endParaRPr lang="th-TH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66750"/>
            <a:ext cx="7772400" cy="3048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SUBTITLE HERE</a:t>
            </a:r>
            <a:r>
              <a:rPr lang="en-US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th-TH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ใส่คำอธิบายที่นี่</a:t>
            </a:r>
            <a:endParaRPr lang="th-TH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5"/>
          </p:nvPr>
        </p:nvSpPr>
        <p:spPr>
          <a:xfrm>
            <a:off x="914400" y="1581150"/>
            <a:ext cx="3810000" cy="2895600"/>
          </a:xfrm>
        </p:spPr>
        <p:txBody>
          <a:bodyPr>
            <a:normAutofit/>
          </a:bodyPr>
          <a:lstStyle>
            <a:lvl1pPr marL="0" indent="0" algn="thaiDist">
              <a:buFontTx/>
              <a:buNone/>
              <a:defRPr sz="18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algn="thaiDist">
              <a:defRPr sz="16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2pPr>
            <a:lvl3pPr algn="thaiDist">
              <a:defRPr sz="14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3pPr>
            <a:lvl4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4pPr>
            <a:lvl5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6"/>
          </p:nvPr>
        </p:nvSpPr>
        <p:spPr>
          <a:xfrm>
            <a:off x="4876800" y="1581150"/>
            <a:ext cx="3810000" cy="2895600"/>
          </a:xfrm>
        </p:spPr>
        <p:txBody>
          <a:bodyPr>
            <a:normAutofit/>
          </a:bodyPr>
          <a:lstStyle>
            <a:lvl1pPr marL="0" indent="0" algn="thaiDist">
              <a:buFontTx/>
              <a:buNone/>
              <a:defRPr sz="18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algn="thaiDist">
              <a:defRPr sz="16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2pPr>
            <a:lvl3pPr algn="thaiDist">
              <a:defRPr sz="14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3pPr>
            <a:lvl4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4pPr>
            <a:lvl5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1200150"/>
            <a:ext cx="3810000" cy="381000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pPr lvl="0"/>
            <a:r>
              <a:rPr lang="th-TH" dirty="0" smtClean="0"/>
              <a:t>หัวข้อย่อย</a:t>
            </a:r>
            <a:endParaRPr lang="th-TH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200150"/>
            <a:ext cx="3810000" cy="381000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pPr lvl="0"/>
            <a:r>
              <a:rPr lang="th-TH" dirty="0" smtClean="0"/>
              <a:t>หัวข้อย่อย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9558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6"/>
          <p:cNvSpPr>
            <a:spLocks noGrp="1"/>
          </p:cNvSpPr>
          <p:nvPr>
            <p:ph type="sldNum" sz="quarter" idx="13"/>
          </p:nvPr>
        </p:nvSpPr>
        <p:spPr>
          <a:xfrm>
            <a:off x="6553200" y="4583906"/>
            <a:ext cx="2133600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fld id="{FB2A6B8F-E14E-4185-935F-AB6EEC0D70DB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Title 17"/>
          <p:cNvSpPr>
            <a:spLocks noGrp="1"/>
          </p:cNvSpPr>
          <p:nvPr>
            <p:ph type="title" hasCustomPrompt="1"/>
          </p:nvPr>
        </p:nvSpPr>
        <p:spPr>
          <a:xfrm>
            <a:off x="914400" y="285750"/>
            <a:ext cx="7772400" cy="381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dirty="0" smtClean="0"/>
              <a:t>TITLE HERE | </a:t>
            </a:r>
            <a:r>
              <a:rPr lang="th-TH" dirty="0" smtClean="0"/>
              <a:t>หัวข้อใหญ่</a:t>
            </a:r>
            <a:endParaRPr lang="th-TH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66750"/>
            <a:ext cx="7772400" cy="3048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SUBTITLE HERE</a:t>
            </a:r>
            <a:r>
              <a:rPr lang="en-US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th-TH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ใส่คำอธิบายที่นี่</a:t>
            </a:r>
            <a:endParaRPr lang="th-TH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5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>
          <a:xfrm>
            <a:off x="6553200" y="4583906"/>
            <a:ext cx="2133600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fld id="{FB2A6B8F-E14E-4185-935F-AB6EEC0D70D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473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เดี่ยว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67150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13"/>
          </p:nvPr>
        </p:nvSpPr>
        <p:spPr>
          <a:xfrm>
            <a:off x="6553200" y="4583906"/>
            <a:ext cx="2133600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fld id="{FB2A6B8F-E14E-4185-935F-AB6EEC0D70DB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533400" y="57150"/>
            <a:ext cx="457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4845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6"/>
          <p:cNvSpPr>
            <a:spLocks noGrp="1"/>
          </p:cNvSpPr>
          <p:nvPr>
            <p:ph type="sldNum" sz="quarter" idx="13"/>
          </p:nvPr>
        </p:nvSpPr>
        <p:spPr>
          <a:xfrm>
            <a:off x="6553200" y="4583906"/>
            <a:ext cx="2133600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fld id="{FB2A6B8F-E14E-4185-935F-AB6EEC0D70DB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itle 17"/>
          <p:cNvSpPr>
            <a:spLocks noGrp="1"/>
          </p:cNvSpPr>
          <p:nvPr>
            <p:ph type="title" hasCustomPrompt="1"/>
          </p:nvPr>
        </p:nvSpPr>
        <p:spPr>
          <a:xfrm>
            <a:off x="914400" y="285750"/>
            <a:ext cx="7772400" cy="381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dirty="0" smtClean="0"/>
              <a:t>TITLE HERE | </a:t>
            </a:r>
            <a:r>
              <a:rPr lang="th-TH" dirty="0" smtClean="0"/>
              <a:t>หัวข้อใหญ่</a:t>
            </a:r>
            <a:endParaRPr lang="th-TH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66750"/>
            <a:ext cx="7772400" cy="3048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SUBTITLE HERE</a:t>
            </a:r>
            <a:r>
              <a:rPr lang="en-US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th-TH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ใส่คำอธิบายที่นี่</a:t>
            </a:r>
            <a:endParaRPr lang="th-TH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4800600" y="1200150"/>
            <a:ext cx="3886200" cy="3276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5"/>
          </p:nvPr>
        </p:nvSpPr>
        <p:spPr>
          <a:xfrm>
            <a:off x="914400" y="1581150"/>
            <a:ext cx="3810000" cy="2895600"/>
          </a:xfrm>
        </p:spPr>
        <p:txBody>
          <a:bodyPr>
            <a:normAutofit/>
          </a:bodyPr>
          <a:lstStyle>
            <a:lvl1pPr marL="0" indent="0" algn="thaiDist">
              <a:buFontTx/>
              <a:buNone/>
              <a:defRPr sz="18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  <a:lvl2pPr algn="thaiDist">
              <a:defRPr sz="16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2pPr>
            <a:lvl3pPr algn="thaiDist">
              <a:defRPr sz="14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3pPr>
            <a:lvl4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4pPr>
            <a:lvl5pPr algn="thaiDist">
              <a:defRPr sz="120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1200150"/>
            <a:ext cx="3810000" cy="381000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defRPr>
            </a:lvl1pPr>
          </a:lstStyle>
          <a:p>
            <a:pPr lvl="0"/>
            <a:r>
              <a:rPr lang="th-TH" dirty="0" smtClean="0"/>
              <a:t>หัวข้อย่อย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7745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85800" y="2266950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GET IN TUCH</a:t>
            </a:r>
            <a:endParaRPr lang="en-US" sz="3600" dirty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23849" y="271234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ติดต่อเรา</a:t>
            </a:r>
            <a:endParaRPr lang="th-TH" sz="1800" b="1" dirty="0">
              <a:solidFill>
                <a:schemeClr val="tx1">
                  <a:lumMod val="50000"/>
                  <a:lumOff val="50000"/>
                </a:schemeClr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57651" y="2525913"/>
            <a:ext cx="68094" cy="457200"/>
          </a:xfrm>
          <a:prstGeom prst="rect">
            <a:avLst/>
          </a:prstGeom>
          <a:solidFill>
            <a:srgbClr val="43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 userDrawn="1"/>
        </p:nvSpPr>
        <p:spPr>
          <a:xfrm>
            <a:off x="1295400" y="3409950"/>
            <a:ext cx="2352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800" b="1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บริษัท </a:t>
            </a:r>
            <a:r>
              <a:rPr lang="th-TH" sz="1800" b="1" dirty="0" err="1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คอร์เทค</a:t>
            </a:r>
            <a:r>
              <a:rPr lang="th-TH" sz="1800" b="1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 </a:t>
            </a:r>
            <a:r>
              <a:rPr lang="th-TH" sz="1800" b="1" dirty="0" err="1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คอร์ปอเรชั่น</a:t>
            </a:r>
            <a:r>
              <a:rPr lang="th-TH" sz="1800" b="1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 จำกัด</a:t>
            </a:r>
          </a:p>
          <a:p>
            <a:pPr algn="thaiDist"/>
            <a:r>
              <a:rPr lang="th-TH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71 อาคาร </a:t>
            </a:r>
            <a:r>
              <a:rPr lang="en-US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AGR </a:t>
            </a:r>
            <a:r>
              <a:rPr lang="th-TH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ชั้น 1 ห้อง 101</a:t>
            </a:r>
          </a:p>
          <a:p>
            <a:pPr algn="thaiDist"/>
            <a:r>
              <a:rPr lang="th-TH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ถ.เจริญ</a:t>
            </a:r>
            <a:r>
              <a:rPr lang="th-TH" sz="1600" dirty="0" err="1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ราษฏร์</a:t>
            </a:r>
            <a:r>
              <a:rPr lang="th-TH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 แขวงบาง</a:t>
            </a:r>
            <a:r>
              <a:rPr lang="th-TH" sz="1600" dirty="0" err="1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โคล่</a:t>
            </a:r>
            <a:endParaRPr lang="th-TH" sz="1600" dirty="0" smtClean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  <a:p>
            <a:pPr algn="thaiDist"/>
            <a:r>
              <a:rPr lang="th-TH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เขตบางคอแหลม กรุงเทพฯ 10120</a:t>
            </a:r>
            <a:endParaRPr lang="th-TH" sz="1600" dirty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2" y="3545976"/>
            <a:ext cx="365760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428949" y="3409950"/>
            <a:ext cx="2352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800" b="1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โทร. / </a:t>
            </a:r>
            <a:r>
              <a:rPr lang="th-TH" sz="1800" b="1" dirty="0" err="1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แฟ็กซ์</a:t>
            </a:r>
            <a:endParaRPr lang="th-TH" sz="1800" b="1" dirty="0" smtClean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  <a:p>
            <a:pPr algn="thaiDist"/>
            <a:r>
              <a:rPr lang="th-TH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+66 (0) 2291-6684 - 6</a:t>
            </a:r>
          </a:p>
          <a:p>
            <a:pPr algn="thaiDist"/>
            <a:r>
              <a:rPr lang="th-TH" sz="1600" dirty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+66 (0) </a:t>
            </a:r>
            <a:r>
              <a:rPr lang="th-TH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2291-6682</a:t>
            </a:r>
            <a:endParaRPr lang="th-TH" sz="1600" dirty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  <a:p>
            <a:pPr algn="thaiDist"/>
            <a:endParaRPr lang="th-TH" sz="1600" dirty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70" y="3492050"/>
            <a:ext cx="365760" cy="36576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937979" y="3409950"/>
            <a:ext cx="15202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800" b="1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อี</a:t>
            </a:r>
            <a:r>
              <a:rPr lang="th-TH" sz="1800" b="1" dirty="0" err="1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เมลล์</a:t>
            </a:r>
            <a:r>
              <a:rPr lang="th-TH" sz="1800" b="1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 / เว็บไซด์</a:t>
            </a:r>
          </a:p>
          <a:p>
            <a:pPr algn="thaiDist"/>
            <a:r>
              <a:rPr lang="en-US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info@coretech.co.th</a:t>
            </a:r>
          </a:p>
          <a:p>
            <a:pPr algn="thaiDist"/>
            <a:r>
              <a:rPr lang="en-US" sz="1600" dirty="0" smtClean="0">
                <a:solidFill>
                  <a:srgbClr val="435465"/>
                </a:solidFill>
                <a:latin typeface="PSLxDisplay" panose="02000000000000000000" pitchFamily="2" charset="-34"/>
                <a:cs typeface="PSLxDisplay" panose="02000000000000000000" pitchFamily="2" charset="-34"/>
              </a:rPr>
              <a:t>www.coretech.co.th</a:t>
            </a:r>
            <a:endParaRPr lang="th-TH" sz="1600" dirty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  <a:p>
            <a:pPr algn="thaiDist"/>
            <a:endParaRPr lang="th-TH" sz="1600" dirty="0">
              <a:solidFill>
                <a:srgbClr val="435465"/>
              </a:solidFill>
              <a:latin typeface="PSLxDisplay" panose="02000000000000000000" pitchFamily="2" charset="-34"/>
              <a:cs typeface="PSLxDisplay" panose="020000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5430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E27E-062A-40AC-9AD6-31450FED28CF}" type="datetime1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6B8F-E14E-4185-935F-AB6EEC0D70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43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15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2A6B8F-E14E-4185-935F-AB6EEC0D70DB}" type="slidenum">
              <a:rPr lang="th-TH" smtClean="0"/>
              <a:pPr/>
              <a:t>2</a:t>
            </a:fld>
            <a:endParaRPr lang="th-T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255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2A6B8F-E14E-4185-935F-AB6EEC0D70DB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988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2A6B8F-E14E-4185-935F-AB6EEC0D70DB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h-TH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endParaRPr lang="th-TH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119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583113"/>
            <a:ext cx="2133600" cy="274637"/>
          </a:xfrm>
        </p:spPr>
        <p:txBody>
          <a:bodyPr/>
          <a:lstStyle/>
          <a:p>
            <a:fld id="{FB2A6B8F-E14E-4185-935F-AB6EEC0D70DB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8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tem1</Template>
  <TotalTime>8</TotalTime>
  <Words>4</Words>
  <Application>Microsoft Office PowerPoint</Application>
  <PresentationFormat>On-screen Show (16:9)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siriwan</dc:creator>
  <cp:lastModifiedBy>siriwan</cp:lastModifiedBy>
  <cp:revision>1</cp:revision>
  <dcterms:created xsi:type="dcterms:W3CDTF">2017-05-18T07:54:54Z</dcterms:created>
  <dcterms:modified xsi:type="dcterms:W3CDTF">2017-05-18T08:03:33Z</dcterms:modified>
</cp:coreProperties>
</file>