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5" r:id="rId2"/>
    <p:sldMasterId id="2147483698" r:id="rId3"/>
  </p:sldMasterIdLst>
  <p:notesMasterIdLst>
    <p:notesMasterId r:id="rId106"/>
  </p:notesMasterIdLst>
  <p:sldIdLst>
    <p:sldId id="340" r:id="rId4"/>
    <p:sldId id="420" r:id="rId5"/>
    <p:sldId id="416" r:id="rId6"/>
    <p:sldId id="341" r:id="rId7"/>
    <p:sldId id="342" r:id="rId8"/>
    <p:sldId id="343" r:id="rId9"/>
    <p:sldId id="344" r:id="rId10"/>
    <p:sldId id="345" r:id="rId11"/>
    <p:sldId id="346" r:id="rId12"/>
    <p:sldId id="348" r:id="rId13"/>
    <p:sldId id="349" r:id="rId14"/>
    <p:sldId id="350" r:id="rId15"/>
    <p:sldId id="351" r:id="rId16"/>
    <p:sldId id="269" r:id="rId17"/>
    <p:sldId id="270" r:id="rId18"/>
    <p:sldId id="271" r:id="rId19"/>
    <p:sldId id="272" r:id="rId20"/>
    <p:sldId id="273" r:id="rId21"/>
    <p:sldId id="352" r:id="rId22"/>
    <p:sldId id="353" r:id="rId23"/>
    <p:sldId id="354" r:id="rId24"/>
    <p:sldId id="355" r:id="rId25"/>
    <p:sldId id="356" r:id="rId26"/>
    <p:sldId id="357" r:id="rId27"/>
    <p:sldId id="360" r:id="rId28"/>
    <p:sldId id="361" r:id="rId29"/>
    <p:sldId id="277" r:id="rId30"/>
    <p:sldId id="362" r:id="rId31"/>
    <p:sldId id="363" r:id="rId32"/>
    <p:sldId id="364" r:id="rId33"/>
    <p:sldId id="278" r:id="rId34"/>
    <p:sldId id="279" r:id="rId35"/>
    <p:sldId id="280" r:id="rId36"/>
    <p:sldId id="419" r:id="rId37"/>
    <p:sldId id="282" r:id="rId38"/>
    <p:sldId id="283" r:id="rId39"/>
    <p:sldId id="284" r:id="rId40"/>
    <p:sldId id="365" r:id="rId41"/>
    <p:sldId id="285" r:id="rId42"/>
    <p:sldId id="286" r:id="rId43"/>
    <p:sldId id="287" r:id="rId44"/>
    <p:sldId id="288" r:id="rId45"/>
    <p:sldId id="289" r:id="rId46"/>
    <p:sldId id="366" r:id="rId47"/>
    <p:sldId id="290" r:id="rId48"/>
    <p:sldId id="291" r:id="rId49"/>
    <p:sldId id="292" r:id="rId50"/>
    <p:sldId id="293" r:id="rId51"/>
    <p:sldId id="294" r:id="rId52"/>
    <p:sldId id="367" r:id="rId53"/>
    <p:sldId id="295" r:id="rId54"/>
    <p:sldId id="296" r:id="rId55"/>
    <p:sldId id="297" r:id="rId56"/>
    <p:sldId id="368" r:id="rId57"/>
    <p:sldId id="298" r:id="rId58"/>
    <p:sldId id="299" r:id="rId59"/>
    <p:sldId id="300" r:id="rId60"/>
    <p:sldId id="301" r:id="rId61"/>
    <p:sldId id="302" r:id="rId62"/>
    <p:sldId id="303" r:id="rId63"/>
    <p:sldId id="304" r:id="rId64"/>
    <p:sldId id="305" r:id="rId65"/>
    <p:sldId id="369" r:id="rId66"/>
    <p:sldId id="370" r:id="rId67"/>
    <p:sldId id="371" r:id="rId68"/>
    <p:sldId id="372" r:id="rId69"/>
    <p:sldId id="373" r:id="rId70"/>
    <p:sldId id="374" r:id="rId71"/>
    <p:sldId id="399" r:id="rId72"/>
    <p:sldId id="375" r:id="rId73"/>
    <p:sldId id="376" r:id="rId74"/>
    <p:sldId id="400" r:id="rId75"/>
    <p:sldId id="378" r:id="rId76"/>
    <p:sldId id="379" r:id="rId77"/>
    <p:sldId id="380" r:id="rId78"/>
    <p:sldId id="381" r:id="rId79"/>
    <p:sldId id="382" r:id="rId80"/>
    <p:sldId id="383" r:id="rId81"/>
    <p:sldId id="315" r:id="rId82"/>
    <p:sldId id="384" r:id="rId83"/>
    <p:sldId id="317" r:id="rId84"/>
    <p:sldId id="385" r:id="rId85"/>
    <p:sldId id="318" r:id="rId86"/>
    <p:sldId id="319" r:id="rId87"/>
    <p:sldId id="320" r:id="rId88"/>
    <p:sldId id="321" r:id="rId89"/>
    <p:sldId id="386" r:id="rId90"/>
    <p:sldId id="323" r:id="rId91"/>
    <p:sldId id="324" r:id="rId92"/>
    <p:sldId id="325" r:id="rId93"/>
    <p:sldId id="387" r:id="rId94"/>
    <p:sldId id="401" r:id="rId95"/>
    <p:sldId id="329" r:id="rId96"/>
    <p:sldId id="330" r:id="rId97"/>
    <p:sldId id="331" r:id="rId98"/>
    <p:sldId id="388" r:id="rId99"/>
    <p:sldId id="332" r:id="rId100"/>
    <p:sldId id="333" r:id="rId101"/>
    <p:sldId id="334" r:id="rId102"/>
    <p:sldId id="335" r:id="rId103"/>
    <p:sldId id="417" r:id="rId104"/>
    <p:sldId id="418" r:id="rId105"/>
  </p:sldIdLst>
  <p:sldSz cx="12192000" cy="6858000"/>
  <p:notesSz cx="6858000" cy="9144000"/>
  <p:photoAlbum/>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10" autoAdjust="0"/>
    <p:restoredTop sz="94660"/>
  </p:normalViewPr>
  <p:slideViewPr>
    <p:cSldViewPr snapToGrid="0">
      <p:cViewPr varScale="1">
        <p:scale>
          <a:sx n="77" d="100"/>
          <a:sy n="77" d="100"/>
        </p:scale>
        <p:origin x="70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07" Type="http://schemas.openxmlformats.org/officeDocument/2006/relationships/presProps" Target="presProps.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87" Type="http://schemas.openxmlformats.org/officeDocument/2006/relationships/slide" Target="slides/slide84.xml"/><Relationship Id="rId102" Type="http://schemas.openxmlformats.org/officeDocument/2006/relationships/slide" Target="slides/slide99.xml"/><Relationship Id="rId110" Type="http://schemas.openxmlformats.org/officeDocument/2006/relationships/tableStyles" Target="tableStyles.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slide" Target="slides/slide87.xml"/><Relationship Id="rId95" Type="http://schemas.openxmlformats.org/officeDocument/2006/relationships/slide" Target="slides/slide92.xml"/><Relationship Id="rId165" Type="http://schemas.microsoft.com/office/2015/10/relationships/revisionInfo" Target="revisionInfo.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slide" Target="slides/slide90.xml"/><Relationship Id="rId98" Type="http://schemas.openxmlformats.org/officeDocument/2006/relationships/slide" Target="slides/slide9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103" Type="http://schemas.openxmlformats.org/officeDocument/2006/relationships/slide" Target="slides/slide100.xml"/><Relationship Id="rId108" Type="http://schemas.openxmlformats.org/officeDocument/2006/relationships/viewProps" Target="view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notesMaster" Target="notesMasters/notesMaster1.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theme" Target="theme/theme1.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alibri" panose="020F0502020204030204" pitchFamily="34" charset="0"/>
                <a:cs typeface="Calibri" panose="020F050202020403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Calibri" panose="020F0502020204030204" pitchFamily="34" charset="0"/>
                <a:cs typeface="Calibri" panose="020F0502020204030204" pitchFamily="34" charset="0"/>
              </a:defRPr>
            </a:lvl1pPr>
          </a:lstStyle>
          <a:p>
            <a:fld id="{C516B003-F6C1-427E-A973-F88770C94D9D}" type="datetimeFigureOut">
              <a:rPr lang="en-US" smtClean="0"/>
              <a:pPr/>
              <a:t>10/30/2019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Calibri" panose="020F0502020204030204" pitchFamily="34" charset="0"/>
                <a:cs typeface="Calibri" panose="020F050202020403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Calibri" panose="020F0502020204030204" pitchFamily="34" charset="0"/>
                <a:cs typeface="Calibri" panose="020F0502020204030204" pitchFamily="34" charset="0"/>
              </a:defRPr>
            </a:lvl1pPr>
          </a:lstStyle>
          <a:p>
            <a:fld id="{994978AF-FA38-4B6D-AC47-B63E9F7BA396}" type="slidenum">
              <a:rPr lang="en-US" smtClean="0"/>
              <a:pPr/>
              <a:t>‹#›</a:t>
            </a:fld>
            <a:endParaRPr lang="en-US" dirty="0"/>
          </a:p>
        </p:txBody>
      </p:sp>
    </p:spTree>
    <p:extLst>
      <p:ext uri="{BB962C8B-B14F-4D97-AF65-F5344CB8AC3E}">
        <p14:creationId xmlns:p14="http://schemas.microsoft.com/office/powerpoint/2010/main" val="2197165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a:extLst>
              <a:ext uri="{FF2B5EF4-FFF2-40B4-BE49-F238E27FC236}">
                <a16:creationId xmlns:a16="http://schemas.microsoft.com/office/drawing/2014/main" id="{9CD48524-7835-4963-A4DF-E1598CCC483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3" name="Notes Placeholder 2">
            <a:extLst>
              <a:ext uri="{FF2B5EF4-FFF2-40B4-BE49-F238E27FC236}">
                <a16:creationId xmlns:a16="http://schemas.microsoft.com/office/drawing/2014/main" id="{5CD5B567-9861-4111-832A-C44FA701947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9028" name="Slide Number Placeholder 3">
            <a:extLst>
              <a:ext uri="{FF2B5EF4-FFF2-40B4-BE49-F238E27FC236}">
                <a16:creationId xmlns:a16="http://schemas.microsoft.com/office/drawing/2014/main" id="{1BF5D8C0-8A95-4390-840A-ECD1A83311AD}"/>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5E0C9FD-5263-4BE3-9CDE-039E8D327397}" type="slidenum">
              <a:rPr lang="en-US" altLang="en-US">
                <a:latin typeface="Calibri" panose="020F0502020204030204" pitchFamily="34" charset="0"/>
                <a:cs typeface="Calibri" panose="020F0502020204030204" pitchFamily="34" charset="0"/>
              </a:rPr>
              <a:pPr eaLnBrk="1" hangingPunct="1"/>
              <a:t>1</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60984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a:extLst>
              <a:ext uri="{FF2B5EF4-FFF2-40B4-BE49-F238E27FC236}">
                <a16:creationId xmlns:a16="http://schemas.microsoft.com/office/drawing/2014/main" id="{FDEBB473-09DD-4CAB-8E4A-E5DACC5BDE1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03" name="Notes Placeholder 2">
            <a:extLst>
              <a:ext uri="{FF2B5EF4-FFF2-40B4-BE49-F238E27FC236}">
                <a16:creationId xmlns:a16="http://schemas.microsoft.com/office/drawing/2014/main" id="{FDEA18A1-CB16-4054-B835-1B4A83E5BA8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3364" name="Slide Number Placeholder 3">
            <a:extLst>
              <a:ext uri="{FF2B5EF4-FFF2-40B4-BE49-F238E27FC236}">
                <a16:creationId xmlns:a16="http://schemas.microsoft.com/office/drawing/2014/main" id="{16FE7D26-2A9C-4607-9E09-6B00484C8194}"/>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BCCA6CE-52CE-48EF-8D88-525EAB94077E}" type="slidenum">
              <a:rPr lang="en-US" altLang="en-US">
                <a:latin typeface="Calibri" panose="020F0502020204030204" pitchFamily="34" charset="0"/>
                <a:cs typeface="Calibri" panose="020F0502020204030204" pitchFamily="34" charset="0"/>
              </a:rPr>
              <a:pPr eaLnBrk="1" hangingPunct="1"/>
              <a:t>12</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541510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a:extLst>
              <a:ext uri="{FF2B5EF4-FFF2-40B4-BE49-F238E27FC236}">
                <a16:creationId xmlns:a16="http://schemas.microsoft.com/office/drawing/2014/main" id="{34ECE600-F3E0-4F9E-982A-48977E14BFA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4627" name="Notes Placeholder 2">
            <a:extLst>
              <a:ext uri="{FF2B5EF4-FFF2-40B4-BE49-F238E27FC236}">
                <a16:creationId xmlns:a16="http://schemas.microsoft.com/office/drawing/2014/main" id="{EBED25C6-D8D6-40C2-8D57-8834032E775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4388" name="Slide Number Placeholder 3">
            <a:extLst>
              <a:ext uri="{FF2B5EF4-FFF2-40B4-BE49-F238E27FC236}">
                <a16:creationId xmlns:a16="http://schemas.microsoft.com/office/drawing/2014/main" id="{00A0DA8B-2763-4F66-B033-46CBF913494B}"/>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95BDA9C-3F8C-464D-AFF9-63D0820FF861}" type="slidenum">
              <a:rPr lang="en-US" altLang="en-US">
                <a:latin typeface="Calibri" panose="020F0502020204030204" pitchFamily="34" charset="0"/>
                <a:cs typeface="Calibri" panose="020F0502020204030204" pitchFamily="34" charset="0"/>
              </a:rPr>
              <a:pPr eaLnBrk="1" hangingPunct="1"/>
              <a:t>13</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304038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a:extLst>
              <a:ext uri="{FF2B5EF4-FFF2-40B4-BE49-F238E27FC236}">
                <a16:creationId xmlns:a16="http://schemas.microsoft.com/office/drawing/2014/main" id="{FAD66AB5-FC35-4C8E-ACC2-70B75A7E2C4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5651" name="Notes Placeholder 2">
            <a:extLst>
              <a:ext uri="{FF2B5EF4-FFF2-40B4-BE49-F238E27FC236}">
                <a16:creationId xmlns:a16="http://schemas.microsoft.com/office/drawing/2014/main" id="{145277C5-B5E6-46A2-B14A-A2ADE22001E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8484" name="Slide Number Placeholder 3">
            <a:extLst>
              <a:ext uri="{FF2B5EF4-FFF2-40B4-BE49-F238E27FC236}">
                <a16:creationId xmlns:a16="http://schemas.microsoft.com/office/drawing/2014/main" id="{04A4BAD5-9AC4-4510-A7B9-2F94C262666D}"/>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CEF13AA-EF51-4C63-9306-A0E384BC54C4}" type="slidenum">
              <a:rPr lang="en-US" altLang="en-US">
                <a:latin typeface="Calibri" panose="020F0502020204030204" pitchFamily="34" charset="0"/>
                <a:cs typeface="Calibri" panose="020F0502020204030204" pitchFamily="34" charset="0"/>
              </a:rPr>
              <a:pPr eaLnBrk="1" hangingPunct="1"/>
              <a:t>19</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794679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a:extLst>
              <a:ext uri="{FF2B5EF4-FFF2-40B4-BE49-F238E27FC236}">
                <a16:creationId xmlns:a16="http://schemas.microsoft.com/office/drawing/2014/main" id="{96B8C1D2-58B8-4340-9028-E771A1B67D3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6675" name="Notes Placeholder 2">
            <a:extLst>
              <a:ext uri="{FF2B5EF4-FFF2-40B4-BE49-F238E27FC236}">
                <a16:creationId xmlns:a16="http://schemas.microsoft.com/office/drawing/2014/main" id="{06D03EF6-2A77-43CE-88DC-15EDC8BE575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9508" name="Slide Number Placeholder 3">
            <a:extLst>
              <a:ext uri="{FF2B5EF4-FFF2-40B4-BE49-F238E27FC236}">
                <a16:creationId xmlns:a16="http://schemas.microsoft.com/office/drawing/2014/main" id="{72E3EDFD-CA0D-4BA8-B0DE-7A8A1F062350}"/>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048A811-A4A8-4EFD-BD54-D774A50E3D8F}" type="slidenum">
              <a:rPr lang="en-US" altLang="en-US">
                <a:latin typeface="Calibri" panose="020F0502020204030204" pitchFamily="34" charset="0"/>
                <a:cs typeface="Calibri" panose="020F0502020204030204" pitchFamily="34" charset="0"/>
              </a:rPr>
              <a:pPr eaLnBrk="1" hangingPunct="1"/>
              <a:t>20</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124357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a:extLst>
              <a:ext uri="{FF2B5EF4-FFF2-40B4-BE49-F238E27FC236}">
                <a16:creationId xmlns:a16="http://schemas.microsoft.com/office/drawing/2014/main" id="{3EC63163-395A-4971-B2E3-52710460C37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699" name="Notes Placeholder 2">
            <a:extLst>
              <a:ext uri="{FF2B5EF4-FFF2-40B4-BE49-F238E27FC236}">
                <a16:creationId xmlns:a16="http://schemas.microsoft.com/office/drawing/2014/main" id="{CF08998D-8066-434F-B9C3-EA95574D83A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0532" name="Slide Number Placeholder 3">
            <a:extLst>
              <a:ext uri="{FF2B5EF4-FFF2-40B4-BE49-F238E27FC236}">
                <a16:creationId xmlns:a16="http://schemas.microsoft.com/office/drawing/2014/main" id="{589CAE1B-3106-4E8F-BCE6-743FFFDDDB0B}"/>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056AB19-73D9-4A3E-935E-4FFB4CED4F92}" type="slidenum">
              <a:rPr lang="en-US" altLang="en-US">
                <a:latin typeface="Calibri" panose="020F0502020204030204" pitchFamily="34" charset="0"/>
                <a:cs typeface="Calibri" panose="020F0502020204030204" pitchFamily="34" charset="0"/>
              </a:rPr>
              <a:pPr eaLnBrk="1" hangingPunct="1"/>
              <a:t>21</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778428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a:extLst>
              <a:ext uri="{FF2B5EF4-FFF2-40B4-BE49-F238E27FC236}">
                <a16:creationId xmlns:a16="http://schemas.microsoft.com/office/drawing/2014/main" id="{E6AC29CC-EE5B-48F3-96FF-66169653CD6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8723" name="Notes Placeholder 2">
            <a:extLst>
              <a:ext uri="{FF2B5EF4-FFF2-40B4-BE49-F238E27FC236}">
                <a16:creationId xmlns:a16="http://schemas.microsoft.com/office/drawing/2014/main" id="{FC38F0A5-FDC9-4852-8710-9818A882C17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1556" name="Slide Number Placeholder 3">
            <a:extLst>
              <a:ext uri="{FF2B5EF4-FFF2-40B4-BE49-F238E27FC236}">
                <a16:creationId xmlns:a16="http://schemas.microsoft.com/office/drawing/2014/main" id="{807B31EB-8E5B-490C-AF1A-F19911225285}"/>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80161B7-1E94-49A7-B7B4-10B39525EBE3}" type="slidenum">
              <a:rPr lang="en-US" altLang="en-US">
                <a:latin typeface="Calibri" panose="020F0502020204030204" pitchFamily="34" charset="0"/>
                <a:cs typeface="Calibri" panose="020F0502020204030204" pitchFamily="34" charset="0"/>
              </a:rPr>
              <a:pPr eaLnBrk="1" hangingPunct="1"/>
              <a:t>22</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408728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a:extLst>
              <a:ext uri="{FF2B5EF4-FFF2-40B4-BE49-F238E27FC236}">
                <a16:creationId xmlns:a16="http://schemas.microsoft.com/office/drawing/2014/main" id="{2BF216EE-8304-44C7-82B0-DA4E1080705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9747" name="Notes Placeholder 2">
            <a:extLst>
              <a:ext uri="{FF2B5EF4-FFF2-40B4-BE49-F238E27FC236}">
                <a16:creationId xmlns:a16="http://schemas.microsoft.com/office/drawing/2014/main" id="{A37E19A1-BB43-4873-9D1C-70558883666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2580" name="Slide Number Placeholder 3">
            <a:extLst>
              <a:ext uri="{FF2B5EF4-FFF2-40B4-BE49-F238E27FC236}">
                <a16:creationId xmlns:a16="http://schemas.microsoft.com/office/drawing/2014/main" id="{8C520D79-9E13-4C63-83E4-A89F088C309E}"/>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DCAFD3B-FE2D-4EB3-9EFC-5C4F1A6A6E18}" type="slidenum">
              <a:rPr lang="en-US" altLang="en-US">
                <a:latin typeface="Calibri" panose="020F0502020204030204" pitchFamily="34" charset="0"/>
                <a:cs typeface="Calibri" panose="020F0502020204030204" pitchFamily="34" charset="0"/>
              </a:rPr>
              <a:pPr eaLnBrk="1" hangingPunct="1"/>
              <a:t>23</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670497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a:extLst>
              <a:ext uri="{FF2B5EF4-FFF2-40B4-BE49-F238E27FC236}">
                <a16:creationId xmlns:a16="http://schemas.microsoft.com/office/drawing/2014/main" id="{C6F43599-1209-4C68-8973-12D11F8CD30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0771" name="Notes Placeholder 2">
            <a:extLst>
              <a:ext uri="{FF2B5EF4-FFF2-40B4-BE49-F238E27FC236}">
                <a16:creationId xmlns:a16="http://schemas.microsoft.com/office/drawing/2014/main" id="{273B0BF5-71D2-4E3B-9444-B0D08D4AE4C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6676" name="Slide Number Placeholder 3">
            <a:extLst>
              <a:ext uri="{FF2B5EF4-FFF2-40B4-BE49-F238E27FC236}">
                <a16:creationId xmlns:a16="http://schemas.microsoft.com/office/drawing/2014/main" id="{EF4D4C10-0977-45E1-B74E-42FE5AA7AAEB}"/>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03F8BD6-9BB3-4310-A4AD-BE34360B00AD}" type="slidenum">
              <a:rPr lang="en-US" altLang="en-US">
                <a:latin typeface="Calibri" panose="020F0502020204030204" pitchFamily="34" charset="0"/>
                <a:cs typeface="Calibri" panose="020F0502020204030204" pitchFamily="34" charset="0"/>
              </a:rPr>
              <a:pPr eaLnBrk="1" hangingPunct="1"/>
              <a:t>24</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791284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a:extLst>
              <a:ext uri="{FF2B5EF4-FFF2-40B4-BE49-F238E27FC236}">
                <a16:creationId xmlns:a16="http://schemas.microsoft.com/office/drawing/2014/main" id="{07019FBE-16C9-4FF0-B78F-D68FD7101B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43" name="Notes Placeholder 2">
            <a:extLst>
              <a:ext uri="{FF2B5EF4-FFF2-40B4-BE49-F238E27FC236}">
                <a16:creationId xmlns:a16="http://schemas.microsoft.com/office/drawing/2014/main" id="{DF36B822-FE8D-48C9-980B-4F250FC6D4F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9748" name="Slide Number Placeholder 3">
            <a:extLst>
              <a:ext uri="{FF2B5EF4-FFF2-40B4-BE49-F238E27FC236}">
                <a16:creationId xmlns:a16="http://schemas.microsoft.com/office/drawing/2014/main" id="{D851E225-9AA6-4E76-BB32-919C42B923ED}"/>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1AE212A-901F-42FF-9ECF-37F364E4B8F9}" type="slidenum">
              <a:rPr lang="en-US" altLang="en-US">
                <a:latin typeface="Calibri" panose="020F0502020204030204" pitchFamily="34" charset="0"/>
                <a:cs typeface="Calibri" panose="020F0502020204030204" pitchFamily="34" charset="0"/>
              </a:rPr>
              <a:pPr eaLnBrk="1" hangingPunct="1"/>
              <a:t>25</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524503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a:extLst>
              <a:ext uri="{FF2B5EF4-FFF2-40B4-BE49-F238E27FC236}">
                <a16:creationId xmlns:a16="http://schemas.microsoft.com/office/drawing/2014/main" id="{4BE242B0-8A18-46B8-A957-5045DDB7683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4867" name="Notes Placeholder 2">
            <a:extLst>
              <a:ext uri="{FF2B5EF4-FFF2-40B4-BE49-F238E27FC236}">
                <a16:creationId xmlns:a16="http://schemas.microsoft.com/office/drawing/2014/main" id="{1573FCCD-DCF8-4C95-8FCA-608101A1F09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0772" name="Slide Number Placeholder 3">
            <a:extLst>
              <a:ext uri="{FF2B5EF4-FFF2-40B4-BE49-F238E27FC236}">
                <a16:creationId xmlns:a16="http://schemas.microsoft.com/office/drawing/2014/main" id="{01725420-A400-41FA-AB4F-721EEC404782}"/>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AAA5F36-65BF-4756-8AAA-C71D75402591}" type="slidenum">
              <a:rPr lang="en-US" altLang="en-US">
                <a:latin typeface="Calibri" panose="020F0502020204030204" pitchFamily="34" charset="0"/>
                <a:cs typeface="Calibri" panose="020F0502020204030204" pitchFamily="34" charset="0"/>
              </a:rPr>
              <a:pPr eaLnBrk="1" hangingPunct="1"/>
              <a:t>26</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33059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a:extLst>
              <a:ext uri="{FF2B5EF4-FFF2-40B4-BE49-F238E27FC236}">
                <a16:creationId xmlns:a16="http://schemas.microsoft.com/office/drawing/2014/main" id="{5FA17EEF-89AD-43B2-B6A9-F4B8CCB44C4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4387" name="Notes Placeholder 2">
            <a:extLst>
              <a:ext uri="{FF2B5EF4-FFF2-40B4-BE49-F238E27FC236}">
                <a16:creationId xmlns:a16="http://schemas.microsoft.com/office/drawing/2014/main" id="{CE9C03F1-6546-4FD4-8F17-4C91F14422A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2100" name="Slide Number Placeholder 3">
            <a:extLst>
              <a:ext uri="{FF2B5EF4-FFF2-40B4-BE49-F238E27FC236}">
                <a16:creationId xmlns:a16="http://schemas.microsoft.com/office/drawing/2014/main" id="{E683EDB1-4E92-4ADA-A530-B33418946220}"/>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2D5CFE1-4270-4BFB-A072-B939D871E455}" type="slidenum">
              <a:rPr lang="en-US" altLang="en-US">
                <a:latin typeface="Calibri" panose="020F0502020204030204" pitchFamily="34" charset="0"/>
                <a:cs typeface="Calibri" panose="020F0502020204030204" pitchFamily="34" charset="0"/>
              </a:rPr>
              <a:pPr eaLnBrk="1" hangingPunct="1"/>
              <a:t>4</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858088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Image Placeholder 1">
            <a:extLst>
              <a:ext uri="{FF2B5EF4-FFF2-40B4-BE49-F238E27FC236}">
                <a16:creationId xmlns:a16="http://schemas.microsoft.com/office/drawing/2014/main" id="{503E54C5-B096-446B-8800-692EFC2EBA9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5891" name="Notes Placeholder 2">
            <a:extLst>
              <a:ext uri="{FF2B5EF4-FFF2-40B4-BE49-F238E27FC236}">
                <a16:creationId xmlns:a16="http://schemas.microsoft.com/office/drawing/2014/main" id="{4E82EC17-E37D-4E4E-B57B-38D2A496A24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2820" name="Slide Number Placeholder 3">
            <a:extLst>
              <a:ext uri="{FF2B5EF4-FFF2-40B4-BE49-F238E27FC236}">
                <a16:creationId xmlns:a16="http://schemas.microsoft.com/office/drawing/2014/main" id="{BEA36C93-32D6-46C2-ACD5-B21059990D43}"/>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AB74F4E-F7D0-4DE5-B704-51B7AAF2F202}" type="slidenum">
              <a:rPr lang="en-US" altLang="en-US">
                <a:latin typeface="Calibri" panose="020F0502020204030204" pitchFamily="34" charset="0"/>
                <a:cs typeface="Calibri" panose="020F0502020204030204" pitchFamily="34" charset="0"/>
              </a:rPr>
              <a:pPr eaLnBrk="1" hangingPunct="1"/>
              <a:t>28</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34923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lide Image Placeholder 1">
            <a:extLst>
              <a:ext uri="{FF2B5EF4-FFF2-40B4-BE49-F238E27FC236}">
                <a16:creationId xmlns:a16="http://schemas.microsoft.com/office/drawing/2014/main" id="{14AD8DF0-ACD4-4E7A-8C73-5FA2F674B37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6915" name="Notes Placeholder 2">
            <a:extLst>
              <a:ext uri="{FF2B5EF4-FFF2-40B4-BE49-F238E27FC236}">
                <a16:creationId xmlns:a16="http://schemas.microsoft.com/office/drawing/2014/main" id="{84F83E8F-366F-4960-B00C-813CE559850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3844" name="Slide Number Placeholder 3">
            <a:extLst>
              <a:ext uri="{FF2B5EF4-FFF2-40B4-BE49-F238E27FC236}">
                <a16:creationId xmlns:a16="http://schemas.microsoft.com/office/drawing/2014/main" id="{4862C887-4CAD-4755-B521-33121FE71AB6}"/>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CC2B81E-897C-4095-A2BA-26D01559FC7F}" type="slidenum">
              <a:rPr lang="en-US" altLang="en-US">
                <a:latin typeface="Calibri" panose="020F0502020204030204" pitchFamily="34" charset="0"/>
                <a:cs typeface="Calibri" panose="020F0502020204030204" pitchFamily="34" charset="0"/>
              </a:rPr>
              <a:pPr eaLnBrk="1" hangingPunct="1"/>
              <a:t>29</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818013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a:extLst>
              <a:ext uri="{FF2B5EF4-FFF2-40B4-BE49-F238E27FC236}">
                <a16:creationId xmlns:a16="http://schemas.microsoft.com/office/drawing/2014/main" id="{11E322ED-6625-48C4-9D27-DF452486637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7939" name="Notes Placeholder 2">
            <a:extLst>
              <a:ext uri="{FF2B5EF4-FFF2-40B4-BE49-F238E27FC236}">
                <a16:creationId xmlns:a16="http://schemas.microsoft.com/office/drawing/2014/main" id="{1C21FCCE-65F9-4D79-B08D-81D39D45541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4868" name="Slide Number Placeholder 3">
            <a:extLst>
              <a:ext uri="{FF2B5EF4-FFF2-40B4-BE49-F238E27FC236}">
                <a16:creationId xmlns:a16="http://schemas.microsoft.com/office/drawing/2014/main" id="{6E943D8A-D9D8-44EC-8BF7-2FB41499DBF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CBBDB08-B0FB-49D7-A2EF-7BE5D44DF998}" type="slidenum">
              <a:rPr lang="en-US" altLang="en-US">
                <a:latin typeface="Calibri" panose="020F0502020204030204" pitchFamily="34" charset="0"/>
                <a:cs typeface="Calibri" panose="020F0502020204030204" pitchFamily="34" charset="0"/>
              </a:rPr>
              <a:pPr eaLnBrk="1" hangingPunct="1"/>
              <a:t>30</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312653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Image Placeholder 1">
            <a:extLst>
              <a:ext uri="{FF2B5EF4-FFF2-40B4-BE49-F238E27FC236}">
                <a16:creationId xmlns:a16="http://schemas.microsoft.com/office/drawing/2014/main" id="{56D2259E-8F4D-4A23-B920-A8B1ADFD724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9987" name="Notes Placeholder 2">
            <a:extLst>
              <a:ext uri="{FF2B5EF4-FFF2-40B4-BE49-F238E27FC236}">
                <a16:creationId xmlns:a16="http://schemas.microsoft.com/office/drawing/2014/main" id="{9DAC3AFD-D392-4377-9D39-8D1A9884CEC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3060" name="Slide Number Placeholder 3">
            <a:extLst>
              <a:ext uri="{FF2B5EF4-FFF2-40B4-BE49-F238E27FC236}">
                <a16:creationId xmlns:a16="http://schemas.microsoft.com/office/drawing/2014/main" id="{A50F275D-62E3-4086-8A55-2B0E43350744}"/>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B6EDF67-F40B-4DA5-80A4-6879391579C9}" type="slidenum">
              <a:rPr lang="en-US" altLang="en-US">
                <a:latin typeface="Calibri" panose="020F0502020204030204" pitchFamily="34" charset="0"/>
                <a:cs typeface="Calibri" panose="020F0502020204030204" pitchFamily="34" charset="0"/>
              </a:rPr>
              <a:pPr eaLnBrk="1" hangingPunct="1"/>
              <a:t>34</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782596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Image Placeholder 1">
            <a:extLst>
              <a:ext uri="{FF2B5EF4-FFF2-40B4-BE49-F238E27FC236}">
                <a16:creationId xmlns:a16="http://schemas.microsoft.com/office/drawing/2014/main" id="{56D2259E-8F4D-4A23-B920-A8B1ADFD724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9987" name="Notes Placeholder 2">
            <a:extLst>
              <a:ext uri="{FF2B5EF4-FFF2-40B4-BE49-F238E27FC236}">
                <a16:creationId xmlns:a16="http://schemas.microsoft.com/office/drawing/2014/main" id="{9DAC3AFD-D392-4377-9D39-8D1A9884CEC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3060" name="Slide Number Placeholder 3">
            <a:extLst>
              <a:ext uri="{FF2B5EF4-FFF2-40B4-BE49-F238E27FC236}">
                <a16:creationId xmlns:a16="http://schemas.microsoft.com/office/drawing/2014/main" id="{A50F275D-62E3-4086-8A55-2B0E43350744}"/>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B6EDF67-F40B-4DA5-80A4-6879391579C9}" type="slidenum">
              <a:rPr lang="en-US" altLang="en-US">
                <a:latin typeface="Calibri" panose="020F0502020204030204" pitchFamily="34" charset="0"/>
                <a:cs typeface="Calibri" panose="020F0502020204030204" pitchFamily="34" charset="0"/>
              </a:rPr>
              <a:pPr eaLnBrk="1" hangingPunct="1"/>
              <a:t>38</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953243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a:extLst>
              <a:ext uri="{FF2B5EF4-FFF2-40B4-BE49-F238E27FC236}">
                <a16:creationId xmlns:a16="http://schemas.microsoft.com/office/drawing/2014/main" id="{D7B32D83-C24E-413E-A63C-B8B2B361CAD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1011" name="Notes Placeholder 2">
            <a:extLst>
              <a:ext uri="{FF2B5EF4-FFF2-40B4-BE49-F238E27FC236}">
                <a16:creationId xmlns:a16="http://schemas.microsoft.com/office/drawing/2014/main" id="{8FE3D9DA-6C4A-48DE-B45C-CAA1D403395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7156" name="Slide Number Placeholder 3">
            <a:extLst>
              <a:ext uri="{FF2B5EF4-FFF2-40B4-BE49-F238E27FC236}">
                <a16:creationId xmlns:a16="http://schemas.microsoft.com/office/drawing/2014/main" id="{EE43212E-9F47-4F2F-B321-104613892E8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4060A94-2203-4784-BA43-384B1F4CD51A}" type="slidenum">
              <a:rPr lang="en-US" altLang="en-US">
                <a:latin typeface="Calibri" panose="020F0502020204030204" pitchFamily="34" charset="0"/>
                <a:cs typeface="Calibri" panose="020F0502020204030204" pitchFamily="34" charset="0"/>
              </a:rPr>
              <a:pPr eaLnBrk="1" hangingPunct="1"/>
              <a:t>44</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420412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Slide Image Placeholder 1">
            <a:extLst>
              <a:ext uri="{FF2B5EF4-FFF2-40B4-BE49-F238E27FC236}">
                <a16:creationId xmlns:a16="http://schemas.microsoft.com/office/drawing/2014/main" id="{8E1DC7EB-2AE0-45F2-8EDB-10A30331E45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2035" name="Notes Placeholder 2">
            <a:extLst>
              <a:ext uri="{FF2B5EF4-FFF2-40B4-BE49-F238E27FC236}">
                <a16:creationId xmlns:a16="http://schemas.microsoft.com/office/drawing/2014/main" id="{EB81D862-FECC-4310-9044-32E082487C1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81252" name="Slide Number Placeholder 3">
            <a:extLst>
              <a:ext uri="{FF2B5EF4-FFF2-40B4-BE49-F238E27FC236}">
                <a16:creationId xmlns:a16="http://schemas.microsoft.com/office/drawing/2014/main" id="{9FF4F475-C608-464B-AFCB-84064905AD1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B0DF582-4C78-4290-BD86-1B901D8E21B5}" type="slidenum">
              <a:rPr lang="en-US" altLang="en-US">
                <a:latin typeface="Calibri" panose="020F0502020204030204" pitchFamily="34" charset="0"/>
                <a:cs typeface="Calibri" panose="020F0502020204030204" pitchFamily="34" charset="0"/>
              </a:rPr>
              <a:pPr eaLnBrk="1" hangingPunct="1"/>
              <a:t>50</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626386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Slide Image Placeholder 1">
            <a:extLst>
              <a:ext uri="{FF2B5EF4-FFF2-40B4-BE49-F238E27FC236}">
                <a16:creationId xmlns:a16="http://schemas.microsoft.com/office/drawing/2014/main" id="{97F6C3B0-D75F-40BC-AC1D-DC6433BD66B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3059" name="Notes Placeholder 2">
            <a:extLst>
              <a:ext uri="{FF2B5EF4-FFF2-40B4-BE49-F238E27FC236}">
                <a16:creationId xmlns:a16="http://schemas.microsoft.com/office/drawing/2014/main" id="{5D460057-A55C-41CB-B256-C723EF1AE61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84324" name="Slide Number Placeholder 3">
            <a:extLst>
              <a:ext uri="{FF2B5EF4-FFF2-40B4-BE49-F238E27FC236}">
                <a16:creationId xmlns:a16="http://schemas.microsoft.com/office/drawing/2014/main" id="{469B136B-7BC5-432F-8F30-71D9C54BBEFB}"/>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574C9CD-DE7E-4C8B-955D-EA55170F8AAB}" type="slidenum">
              <a:rPr lang="en-US" altLang="en-US">
                <a:latin typeface="Calibri" panose="020F0502020204030204" pitchFamily="34" charset="0"/>
                <a:cs typeface="Calibri" panose="020F0502020204030204" pitchFamily="34" charset="0"/>
              </a:rPr>
              <a:pPr eaLnBrk="1" hangingPunct="1"/>
              <a:t>54</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617001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Slide Image Placeholder 1">
            <a:extLst>
              <a:ext uri="{FF2B5EF4-FFF2-40B4-BE49-F238E27FC236}">
                <a16:creationId xmlns:a16="http://schemas.microsoft.com/office/drawing/2014/main" id="{3735285B-E3D4-477B-A5A2-40C6A1C42E3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083" name="Notes Placeholder 2">
            <a:extLst>
              <a:ext uri="{FF2B5EF4-FFF2-40B4-BE49-F238E27FC236}">
                <a16:creationId xmlns:a16="http://schemas.microsoft.com/office/drawing/2014/main" id="{A316D468-9388-4581-ABA1-CEF7BE02DEB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1492" name="Slide Number Placeholder 3">
            <a:extLst>
              <a:ext uri="{FF2B5EF4-FFF2-40B4-BE49-F238E27FC236}">
                <a16:creationId xmlns:a16="http://schemas.microsoft.com/office/drawing/2014/main" id="{A7AED2DA-29E4-4B51-A9CB-6153DFE7E471}"/>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51D4AE6-1F01-402C-A986-C1809E8DFD4B}" type="slidenum">
              <a:rPr lang="en-US" altLang="en-US">
                <a:latin typeface="Calibri" panose="020F0502020204030204" pitchFamily="34" charset="0"/>
                <a:cs typeface="Calibri" panose="020F0502020204030204" pitchFamily="34" charset="0"/>
              </a:rPr>
              <a:pPr eaLnBrk="1" hangingPunct="1"/>
              <a:t>63</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74469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Slide Image Placeholder 1">
            <a:extLst>
              <a:ext uri="{FF2B5EF4-FFF2-40B4-BE49-F238E27FC236}">
                <a16:creationId xmlns:a16="http://schemas.microsoft.com/office/drawing/2014/main" id="{DF808EF7-12AD-4D7A-9BA2-5FDF75B3994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5107" name="Notes Placeholder 2">
            <a:extLst>
              <a:ext uri="{FF2B5EF4-FFF2-40B4-BE49-F238E27FC236}">
                <a16:creationId xmlns:a16="http://schemas.microsoft.com/office/drawing/2014/main" id="{EAEB1604-9D4A-49A5-84F6-ECDDC42AC52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5588" name="Slide Number Placeholder 3">
            <a:extLst>
              <a:ext uri="{FF2B5EF4-FFF2-40B4-BE49-F238E27FC236}">
                <a16:creationId xmlns:a16="http://schemas.microsoft.com/office/drawing/2014/main" id="{E8C5C153-A2EF-478D-845C-EDB31F01B4BF}"/>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8F93CD0-DDD1-42AF-8965-563F98985C73}" type="slidenum">
              <a:rPr lang="en-US" altLang="en-US">
                <a:latin typeface="Calibri" panose="020F0502020204030204" pitchFamily="34" charset="0"/>
                <a:cs typeface="Calibri" panose="020F0502020204030204" pitchFamily="34" charset="0"/>
              </a:rPr>
              <a:pPr eaLnBrk="1" hangingPunct="1"/>
              <a:t>64</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99436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a:extLst>
              <a:ext uri="{FF2B5EF4-FFF2-40B4-BE49-F238E27FC236}">
                <a16:creationId xmlns:a16="http://schemas.microsoft.com/office/drawing/2014/main" id="{021066AC-1E27-49A7-9D81-C82BE420296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1" name="Notes Placeholder 2">
            <a:extLst>
              <a:ext uri="{FF2B5EF4-FFF2-40B4-BE49-F238E27FC236}">
                <a16:creationId xmlns:a16="http://schemas.microsoft.com/office/drawing/2014/main" id="{E1983A9D-16E7-47E6-80D7-62C4FDC7A7C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3124" name="Slide Number Placeholder 3">
            <a:extLst>
              <a:ext uri="{FF2B5EF4-FFF2-40B4-BE49-F238E27FC236}">
                <a16:creationId xmlns:a16="http://schemas.microsoft.com/office/drawing/2014/main" id="{748024DA-D33B-4F50-B6DF-993434A3CDBB}"/>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4471F7C-104A-47EA-A8FB-EDC800838B1B}" type="slidenum">
              <a:rPr lang="en-US" altLang="en-US">
                <a:latin typeface="Calibri" panose="020F0502020204030204" pitchFamily="34" charset="0"/>
                <a:cs typeface="Calibri" panose="020F0502020204030204" pitchFamily="34" charset="0"/>
              </a:rPr>
              <a:pPr eaLnBrk="1" hangingPunct="1"/>
              <a:t>5</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814933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Slide Image Placeholder 1">
            <a:extLst>
              <a:ext uri="{FF2B5EF4-FFF2-40B4-BE49-F238E27FC236}">
                <a16:creationId xmlns:a16="http://schemas.microsoft.com/office/drawing/2014/main" id="{FAF20C92-5DE7-4952-8B90-8B03A119648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6131" name="Notes Placeholder 2">
            <a:extLst>
              <a:ext uri="{FF2B5EF4-FFF2-40B4-BE49-F238E27FC236}">
                <a16:creationId xmlns:a16="http://schemas.microsoft.com/office/drawing/2014/main" id="{79289675-1265-4834-AAC9-901D70C9FE6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7636" name="Slide Number Placeholder 3">
            <a:extLst>
              <a:ext uri="{FF2B5EF4-FFF2-40B4-BE49-F238E27FC236}">
                <a16:creationId xmlns:a16="http://schemas.microsoft.com/office/drawing/2014/main" id="{51BD34A5-8AA6-4F66-A30A-B0728EA2042A}"/>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45840AC-EE4F-4BAF-8D85-DA0C8FF9960D}" type="slidenum">
              <a:rPr lang="en-US" altLang="en-US">
                <a:latin typeface="Calibri" panose="020F0502020204030204" pitchFamily="34" charset="0"/>
                <a:cs typeface="Calibri" panose="020F0502020204030204" pitchFamily="34" charset="0"/>
              </a:rPr>
              <a:pPr eaLnBrk="1" hangingPunct="1"/>
              <a:t>65</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375383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Slide Image Placeholder 1">
            <a:extLst>
              <a:ext uri="{FF2B5EF4-FFF2-40B4-BE49-F238E27FC236}">
                <a16:creationId xmlns:a16="http://schemas.microsoft.com/office/drawing/2014/main" id="{D3F09C55-487D-4878-80FD-8FB79C2B05B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7155" name="Notes Placeholder 2">
            <a:extLst>
              <a:ext uri="{FF2B5EF4-FFF2-40B4-BE49-F238E27FC236}">
                <a16:creationId xmlns:a16="http://schemas.microsoft.com/office/drawing/2014/main" id="{79EAA08E-DCC3-43E3-ADDF-501FEF02CB7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9684" name="Slide Number Placeholder 3">
            <a:extLst>
              <a:ext uri="{FF2B5EF4-FFF2-40B4-BE49-F238E27FC236}">
                <a16:creationId xmlns:a16="http://schemas.microsoft.com/office/drawing/2014/main" id="{D97F98B5-E25C-4AE4-8BCE-09FE777D3053}"/>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5F5692B-B920-4148-9899-EDFA8335AF0C}" type="slidenum">
              <a:rPr lang="en-US" altLang="en-US">
                <a:latin typeface="Calibri" panose="020F0502020204030204" pitchFamily="34" charset="0"/>
                <a:cs typeface="Calibri" panose="020F0502020204030204" pitchFamily="34" charset="0"/>
              </a:rPr>
              <a:pPr eaLnBrk="1" hangingPunct="1"/>
              <a:t>66</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111351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Slide Image Placeholder 1">
            <a:extLst>
              <a:ext uri="{FF2B5EF4-FFF2-40B4-BE49-F238E27FC236}">
                <a16:creationId xmlns:a16="http://schemas.microsoft.com/office/drawing/2014/main" id="{3CAA7F47-8EB8-41E8-B51A-74336BEC885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8179" name="Notes Placeholder 2">
            <a:extLst>
              <a:ext uri="{FF2B5EF4-FFF2-40B4-BE49-F238E27FC236}">
                <a16:creationId xmlns:a16="http://schemas.microsoft.com/office/drawing/2014/main" id="{45CDD8E4-5321-453C-874F-82D27558F84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0708" name="Slide Number Placeholder 3">
            <a:extLst>
              <a:ext uri="{FF2B5EF4-FFF2-40B4-BE49-F238E27FC236}">
                <a16:creationId xmlns:a16="http://schemas.microsoft.com/office/drawing/2014/main" id="{9E479816-CC14-4A55-9D06-F1B2983F4FE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074ECC9-0483-4273-BEFC-172FC8185878}" type="slidenum">
              <a:rPr lang="en-US" altLang="en-US">
                <a:latin typeface="Calibri" panose="020F0502020204030204" pitchFamily="34" charset="0"/>
                <a:cs typeface="Calibri" panose="020F0502020204030204" pitchFamily="34" charset="0"/>
              </a:rPr>
              <a:pPr eaLnBrk="1" hangingPunct="1"/>
              <a:t>67</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504692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a:extLst>
              <a:ext uri="{FF2B5EF4-FFF2-40B4-BE49-F238E27FC236}">
                <a16:creationId xmlns:a16="http://schemas.microsoft.com/office/drawing/2014/main" id="{1A95F103-90E9-4989-9708-3AEBC5F7C78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9203" name="Notes Placeholder 2">
            <a:extLst>
              <a:ext uri="{FF2B5EF4-FFF2-40B4-BE49-F238E27FC236}">
                <a16:creationId xmlns:a16="http://schemas.microsoft.com/office/drawing/2014/main" id="{6C481881-5093-43A4-AC46-71F20196C52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3780" name="Slide Number Placeholder 3">
            <a:extLst>
              <a:ext uri="{FF2B5EF4-FFF2-40B4-BE49-F238E27FC236}">
                <a16:creationId xmlns:a16="http://schemas.microsoft.com/office/drawing/2014/main" id="{4D8D1C5B-6BE7-4DED-A7C1-F65C1CF9ED89}"/>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6C1033D-1188-4C9A-9BA0-1F6650F95CEA}" type="slidenum">
              <a:rPr lang="en-US" altLang="en-US">
                <a:latin typeface="Calibri" panose="020F0502020204030204" pitchFamily="34" charset="0"/>
                <a:cs typeface="Calibri" panose="020F0502020204030204" pitchFamily="34" charset="0"/>
              </a:rPr>
              <a:pPr eaLnBrk="1" hangingPunct="1"/>
              <a:t>68</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519936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a:extLst>
              <a:ext uri="{FF2B5EF4-FFF2-40B4-BE49-F238E27FC236}">
                <a16:creationId xmlns:a16="http://schemas.microsoft.com/office/drawing/2014/main" id="{1A95F103-90E9-4989-9708-3AEBC5F7C78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9203" name="Notes Placeholder 2">
            <a:extLst>
              <a:ext uri="{FF2B5EF4-FFF2-40B4-BE49-F238E27FC236}">
                <a16:creationId xmlns:a16="http://schemas.microsoft.com/office/drawing/2014/main" id="{6C481881-5093-43A4-AC46-71F20196C52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3780" name="Slide Number Placeholder 3">
            <a:extLst>
              <a:ext uri="{FF2B5EF4-FFF2-40B4-BE49-F238E27FC236}">
                <a16:creationId xmlns:a16="http://schemas.microsoft.com/office/drawing/2014/main" id="{4D8D1C5B-6BE7-4DED-A7C1-F65C1CF9ED89}"/>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6C1033D-1188-4C9A-9BA0-1F6650F95CEA}" type="slidenum">
              <a:rPr lang="en-US" altLang="en-US">
                <a:latin typeface="Calibri" panose="020F0502020204030204" pitchFamily="34" charset="0"/>
                <a:cs typeface="Calibri" panose="020F0502020204030204" pitchFamily="34" charset="0"/>
              </a:rPr>
              <a:pPr eaLnBrk="1" hangingPunct="1"/>
              <a:t>69</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025385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Slide Image Placeholder 1">
            <a:extLst>
              <a:ext uri="{FF2B5EF4-FFF2-40B4-BE49-F238E27FC236}">
                <a16:creationId xmlns:a16="http://schemas.microsoft.com/office/drawing/2014/main" id="{64B1A9A9-8FEF-4779-B9A4-98BA878CE1D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0227" name="Notes Placeholder 2">
            <a:extLst>
              <a:ext uri="{FF2B5EF4-FFF2-40B4-BE49-F238E27FC236}">
                <a16:creationId xmlns:a16="http://schemas.microsoft.com/office/drawing/2014/main" id="{CCD613B4-3235-4C68-8E92-3E3616346E0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3780" name="Slide Number Placeholder 3">
            <a:extLst>
              <a:ext uri="{FF2B5EF4-FFF2-40B4-BE49-F238E27FC236}">
                <a16:creationId xmlns:a16="http://schemas.microsoft.com/office/drawing/2014/main" id="{9DB0D03C-F997-4D10-BFCC-E5663169483E}"/>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A3FE634-B1D9-4287-A3E9-BAF3A5A3455F}" type="slidenum">
              <a:rPr lang="en-US" altLang="en-US">
                <a:latin typeface="Calibri" panose="020F0502020204030204" pitchFamily="34" charset="0"/>
                <a:cs typeface="Calibri" panose="020F0502020204030204" pitchFamily="34" charset="0"/>
              </a:rPr>
              <a:pPr eaLnBrk="1" hangingPunct="1"/>
              <a:t>70</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078089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a:extLst>
              <a:ext uri="{FF2B5EF4-FFF2-40B4-BE49-F238E27FC236}">
                <a16:creationId xmlns:a16="http://schemas.microsoft.com/office/drawing/2014/main" id="{363FC978-766E-4292-A57B-A61D659102A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1251" name="Notes Placeholder 2">
            <a:extLst>
              <a:ext uri="{FF2B5EF4-FFF2-40B4-BE49-F238E27FC236}">
                <a16:creationId xmlns:a16="http://schemas.microsoft.com/office/drawing/2014/main" id="{ABE01D3C-DE88-4FC6-BC67-EB27AF5D9AB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4804" name="Slide Number Placeholder 3">
            <a:extLst>
              <a:ext uri="{FF2B5EF4-FFF2-40B4-BE49-F238E27FC236}">
                <a16:creationId xmlns:a16="http://schemas.microsoft.com/office/drawing/2014/main" id="{348F1CC6-6CCA-4D7A-89BE-3E0F4C969E9B}"/>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22671CB-7D59-46B3-8EF7-283DDB0EF9BF}" type="slidenum">
              <a:rPr lang="en-US" altLang="en-US">
                <a:latin typeface="Calibri" panose="020F0502020204030204" pitchFamily="34" charset="0"/>
                <a:cs typeface="Calibri" panose="020F0502020204030204" pitchFamily="34" charset="0"/>
              </a:rPr>
              <a:pPr eaLnBrk="1" hangingPunct="1"/>
              <a:t>71</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912089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Slide Image Placeholder 1">
            <a:extLst>
              <a:ext uri="{FF2B5EF4-FFF2-40B4-BE49-F238E27FC236}">
                <a16:creationId xmlns:a16="http://schemas.microsoft.com/office/drawing/2014/main" id="{053AD5BC-1214-4781-930C-FC4BF45F0E4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2275" name="Notes Placeholder 2">
            <a:extLst>
              <a:ext uri="{FF2B5EF4-FFF2-40B4-BE49-F238E27FC236}">
                <a16:creationId xmlns:a16="http://schemas.microsoft.com/office/drawing/2014/main" id="{102E58AF-1EE9-4E80-BC7C-927E8190339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5828" name="Slide Number Placeholder 3">
            <a:extLst>
              <a:ext uri="{FF2B5EF4-FFF2-40B4-BE49-F238E27FC236}">
                <a16:creationId xmlns:a16="http://schemas.microsoft.com/office/drawing/2014/main" id="{BB33182C-391E-4B3C-B942-CCB141084C79}"/>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A412D4F-E882-4E22-98C5-B503031D4B3C}" type="slidenum">
              <a:rPr lang="en-US" altLang="en-US">
                <a:latin typeface="Calibri" panose="020F0502020204030204" pitchFamily="34" charset="0"/>
                <a:cs typeface="Calibri" panose="020F0502020204030204" pitchFamily="34" charset="0"/>
              </a:rPr>
              <a:pPr eaLnBrk="1" hangingPunct="1"/>
              <a:t>72</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662455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Slide Image Placeholder 1">
            <a:extLst>
              <a:ext uri="{FF2B5EF4-FFF2-40B4-BE49-F238E27FC236}">
                <a16:creationId xmlns:a16="http://schemas.microsoft.com/office/drawing/2014/main" id="{C7630234-5463-4F35-B52D-872ADAE7D2B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3299" name="Notes Placeholder 2">
            <a:extLst>
              <a:ext uri="{FF2B5EF4-FFF2-40B4-BE49-F238E27FC236}">
                <a16:creationId xmlns:a16="http://schemas.microsoft.com/office/drawing/2014/main" id="{63DD9A14-1DA3-41FD-859F-EDF2938B4B7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6852" name="Slide Number Placeholder 3">
            <a:extLst>
              <a:ext uri="{FF2B5EF4-FFF2-40B4-BE49-F238E27FC236}">
                <a16:creationId xmlns:a16="http://schemas.microsoft.com/office/drawing/2014/main" id="{FE30C6EB-20C6-4504-B21B-C99B326DD354}"/>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8FDDC39-B5F7-4A95-9B48-CB329B31C866}" type="slidenum">
              <a:rPr lang="en-US" altLang="en-US">
                <a:latin typeface="Calibri" panose="020F0502020204030204" pitchFamily="34" charset="0"/>
                <a:cs typeface="Calibri" panose="020F0502020204030204" pitchFamily="34" charset="0"/>
              </a:rPr>
              <a:pPr eaLnBrk="1" hangingPunct="1"/>
              <a:t>73</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355167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Slide Image Placeholder 1">
            <a:extLst>
              <a:ext uri="{FF2B5EF4-FFF2-40B4-BE49-F238E27FC236}">
                <a16:creationId xmlns:a16="http://schemas.microsoft.com/office/drawing/2014/main" id="{05C86E66-C8F4-40A5-BB27-6894770D16B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23" name="Notes Placeholder 2">
            <a:extLst>
              <a:ext uri="{FF2B5EF4-FFF2-40B4-BE49-F238E27FC236}">
                <a16:creationId xmlns:a16="http://schemas.microsoft.com/office/drawing/2014/main" id="{BBD2D43B-158C-4C06-AABD-6A79F2792D9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8900" name="Slide Number Placeholder 3">
            <a:extLst>
              <a:ext uri="{FF2B5EF4-FFF2-40B4-BE49-F238E27FC236}">
                <a16:creationId xmlns:a16="http://schemas.microsoft.com/office/drawing/2014/main" id="{D5F319B1-F2AE-4714-A260-4E1A0FCBA9DC}"/>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93A373F-B4BC-4C17-A6E5-CE886A7B2CD4}" type="slidenum">
              <a:rPr lang="en-US" altLang="en-US">
                <a:latin typeface="Calibri" panose="020F0502020204030204" pitchFamily="34" charset="0"/>
                <a:cs typeface="Calibri" panose="020F0502020204030204" pitchFamily="34" charset="0"/>
              </a:rPr>
              <a:pPr eaLnBrk="1" hangingPunct="1"/>
              <a:t>74</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33869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a:extLst>
              <a:ext uri="{FF2B5EF4-FFF2-40B4-BE49-F238E27FC236}">
                <a16:creationId xmlns:a16="http://schemas.microsoft.com/office/drawing/2014/main" id="{F71B255F-4097-487B-B21C-57CC5E679FB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5" name="Notes Placeholder 2">
            <a:extLst>
              <a:ext uri="{FF2B5EF4-FFF2-40B4-BE49-F238E27FC236}">
                <a16:creationId xmlns:a16="http://schemas.microsoft.com/office/drawing/2014/main" id="{0396CF01-D574-4518-BD93-2E45D51C73A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4148" name="Slide Number Placeholder 3">
            <a:extLst>
              <a:ext uri="{FF2B5EF4-FFF2-40B4-BE49-F238E27FC236}">
                <a16:creationId xmlns:a16="http://schemas.microsoft.com/office/drawing/2014/main" id="{ECA3E196-91D2-466C-9410-9E4D69D694DC}"/>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7F55864-2528-449D-A599-A8555394578A}" type="slidenum">
              <a:rPr lang="en-US" altLang="en-US">
                <a:latin typeface="Calibri" panose="020F0502020204030204" pitchFamily="34" charset="0"/>
                <a:cs typeface="Calibri" panose="020F0502020204030204" pitchFamily="34" charset="0"/>
              </a:rPr>
              <a:pPr eaLnBrk="1" hangingPunct="1"/>
              <a:t>6</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265272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Slide Image Placeholder 1">
            <a:extLst>
              <a:ext uri="{FF2B5EF4-FFF2-40B4-BE49-F238E27FC236}">
                <a16:creationId xmlns:a16="http://schemas.microsoft.com/office/drawing/2014/main" id="{F5F15F32-62F4-4743-9112-EA4CECB7109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5347" name="Notes Placeholder 2">
            <a:extLst>
              <a:ext uri="{FF2B5EF4-FFF2-40B4-BE49-F238E27FC236}">
                <a16:creationId xmlns:a16="http://schemas.microsoft.com/office/drawing/2014/main" id="{8F6FEA0D-3507-4E1D-9B80-ACDFD3E8982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10948" name="Slide Number Placeholder 3">
            <a:extLst>
              <a:ext uri="{FF2B5EF4-FFF2-40B4-BE49-F238E27FC236}">
                <a16:creationId xmlns:a16="http://schemas.microsoft.com/office/drawing/2014/main" id="{3305BDA6-2ADB-4857-BA1C-8DDD93001A2D}"/>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01B84C3-B1F7-45B2-BF46-BB8FCD231293}" type="slidenum">
              <a:rPr lang="en-US" altLang="en-US">
                <a:latin typeface="Calibri" panose="020F0502020204030204" pitchFamily="34" charset="0"/>
                <a:cs typeface="Calibri" panose="020F0502020204030204" pitchFamily="34" charset="0"/>
              </a:rPr>
              <a:pPr eaLnBrk="1" hangingPunct="1"/>
              <a:t>75</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402891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Slide Image Placeholder 1">
            <a:extLst>
              <a:ext uri="{FF2B5EF4-FFF2-40B4-BE49-F238E27FC236}">
                <a16:creationId xmlns:a16="http://schemas.microsoft.com/office/drawing/2014/main" id="{1A0ABE10-2985-451D-9A43-A26017061F4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6371" name="Notes Placeholder 2">
            <a:extLst>
              <a:ext uri="{FF2B5EF4-FFF2-40B4-BE49-F238E27FC236}">
                <a16:creationId xmlns:a16="http://schemas.microsoft.com/office/drawing/2014/main" id="{DAFDC565-9F51-4B6C-B990-37B2952AB15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11972" name="Slide Number Placeholder 3">
            <a:extLst>
              <a:ext uri="{FF2B5EF4-FFF2-40B4-BE49-F238E27FC236}">
                <a16:creationId xmlns:a16="http://schemas.microsoft.com/office/drawing/2014/main" id="{9ED26EDC-20A8-4AA1-A1A1-2D7D8ABB5177}"/>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EC91684-1ACD-4BC0-A712-0F191D71975C}" type="slidenum">
              <a:rPr lang="en-US" altLang="en-US">
                <a:latin typeface="Calibri" panose="020F0502020204030204" pitchFamily="34" charset="0"/>
                <a:cs typeface="Calibri" panose="020F0502020204030204" pitchFamily="34" charset="0"/>
              </a:rPr>
              <a:pPr eaLnBrk="1" hangingPunct="1"/>
              <a:t>76</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603383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Slide Image Placeholder 1">
            <a:extLst>
              <a:ext uri="{FF2B5EF4-FFF2-40B4-BE49-F238E27FC236}">
                <a16:creationId xmlns:a16="http://schemas.microsoft.com/office/drawing/2014/main" id="{4E1AA764-B7D4-4DD3-89DB-416E118A006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7395" name="Notes Placeholder 2">
            <a:extLst>
              <a:ext uri="{FF2B5EF4-FFF2-40B4-BE49-F238E27FC236}">
                <a16:creationId xmlns:a16="http://schemas.microsoft.com/office/drawing/2014/main" id="{88702D04-4A24-4D8A-9F6C-8CAF927B597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12996" name="Slide Number Placeholder 3">
            <a:extLst>
              <a:ext uri="{FF2B5EF4-FFF2-40B4-BE49-F238E27FC236}">
                <a16:creationId xmlns:a16="http://schemas.microsoft.com/office/drawing/2014/main" id="{566D7086-C081-45A1-8DB7-D73A2B40C193}"/>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C8EBE64-1959-415C-AA70-13CFF35EA2C1}" type="slidenum">
              <a:rPr lang="en-US" altLang="en-US">
                <a:latin typeface="Calibri" panose="020F0502020204030204" pitchFamily="34" charset="0"/>
                <a:cs typeface="Calibri" panose="020F0502020204030204" pitchFamily="34" charset="0"/>
              </a:rPr>
              <a:pPr eaLnBrk="1" hangingPunct="1"/>
              <a:t>77</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0976897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Slide Image Placeholder 1">
            <a:extLst>
              <a:ext uri="{FF2B5EF4-FFF2-40B4-BE49-F238E27FC236}">
                <a16:creationId xmlns:a16="http://schemas.microsoft.com/office/drawing/2014/main" id="{3F424716-03A6-4FD6-97AD-08ED5C46504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8419" name="Notes Placeholder 2">
            <a:extLst>
              <a:ext uri="{FF2B5EF4-FFF2-40B4-BE49-F238E27FC236}">
                <a16:creationId xmlns:a16="http://schemas.microsoft.com/office/drawing/2014/main" id="{E0F38FD9-733D-4D40-B1CE-D52016372E9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15044" name="Slide Number Placeholder 3">
            <a:extLst>
              <a:ext uri="{FF2B5EF4-FFF2-40B4-BE49-F238E27FC236}">
                <a16:creationId xmlns:a16="http://schemas.microsoft.com/office/drawing/2014/main" id="{ADC41427-E7B6-4836-B663-FB5CA761F5A9}"/>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8847255-1CFD-4FC9-A64B-924E1AE74718}" type="slidenum">
              <a:rPr lang="en-US" altLang="en-US">
                <a:latin typeface="Calibri" panose="020F0502020204030204" pitchFamily="34" charset="0"/>
                <a:cs typeface="Calibri" panose="020F0502020204030204" pitchFamily="34" charset="0"/>
              </a:rPr>
              <a:pPr eaLnBrk="1" hangingPunct="1"/>
              <a:t>78</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1627112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Slide Image Placeholder 1">
            <a:extLst>
              <a:ext uri="{FF2B5EF4-FFF2-40B4-BE49-F238E27FC236}">
                <a16:creationId xmlns:a16="http://schemas.microsoft.com/office/drawing/2014/main" id="{20856454-C8E8-4FF9-9F69-D7543D6BEE5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9443" name="Notes Placeholder 2">
            <a:extLst>
              <a:ext uri="{FF2B5EF4-FFF2-40B4-BE49-F238E27FC236}">
                <a16:creationId xmlns:a16="http://schemas.microsoft.com/office/drawing/2014/main" id="{0CE1ECA0-E1B4-49C2-A2B0-2A8541AEF1F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17092" name="Slide Number Placeholder 3">
            <a:extLst>
              <a:ext uri="{FF2B5EF4-FFF2-40B4-BE49-F238E27FC236}">
                <a16:creationId xmlns:a16="http://schemas.microsoft.com/office/drawing/2014/main" id="{AC8D89EF-9292-4142-9078-65AEFB4D9EA4}"/>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2AA65F1-3041-4A60-9B5B-5F2E5E891153}" type="slidenum">
              <a:rPr lang="en-US" altLang="en-US">
                <a:latin typeface="Calibri" panose="020F0502020204030204" pitchFamily="34" charset="0"/>
                <a:cs typeface="Calibri" panose="020F0502020204030204" pitchFamily="34" charset="0"/>
              </a:rPr>
              <a:pPr eaLnBrk="1" hangingPunct="1"/>
              <a:t>80</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3540683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Slide Image Placeholder 1">
            <a:extLst>
              <a:ext uri="{FF2B5EF4-FFF2-40B4-BE49-F238E27FC236}">
                <a16:creationId xmlns:a16="http://schemas.microsoft.com/office/drawing/2014/main" id="{B503BE87-1F9A-45D9-B1AF-DDD010A307F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0467" name="Notes Placeholder 2">
            <a:extLst>
              <a:ext uri="{FF2B5EF4-FFF2-40B4-BE49-F238E27FC236}">
                <a16:creationId xmlns:a16="http://schemas.microsoft.com/office/drawing/2014/main" id="{337526A6-670E-4DB6-A3CD-3B8BD6D7E23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19140" name="Slide Number Placeholder 3">
            <a:extLst>
              <a:ext uri="{FF2B5EF4-FFF2-40B4-BE49-F238E27FC236}">
                <a16:creationId xmlns:a16="http://schemas.microsoft.com/office/drawing/2014/main" id="{FE17D374-52E6-4124-978B-ACD507E72FA3}"/>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FBD1A0F-4EE4-4F77-94FB-A348367FDF3A}" type="slidenum">
              <a:rPr lang="en-US" altLang="en-US">
                <a:latin typeface="Calibri" panose="020F0502020204030204" pitchFamily="34" charset="0"/>
                <a:cs typeface="Calibri" panose="020F0502020204030204" pitchFamily="34" charset="0"/>
              </a:rPr>
              <a:pPr eaLnBrk="1" hangingPunct="1"/>
              <a:t>82</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149244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Slide Image Placeholder 1">
            <a:extLst>
              <a:ext uri="{FF2B5EF4-FFF2-40B4-BE49-F238E27FC236}">
                <a16:creationId xmlns:a16="http://schemas.microsoft.com/office/drawing/2014/main" id="{988E6BF6-E482-4E20-A437-BDF098372C5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1491" name="Notes Placeholder 2">
            <a:extLst>
              <a:ext uri="{FF2B5EF4-FFF2-40B4-BE49-F238E27FC236}">
                <a16:creationId xmlns:a16="http://schemas.microsoft.com/office/drawing/2014/main" id="{28B03B3B-92FB-4AC4-B74D-056230DB985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25284" name="Slide Number Placeholder 3">
            <a:extLst>
              <a:ext uri="{FF2B5EF4-FFF2-40B4-BE49-F238E27FC236}">
                <a16:creationId xmlns:a16="http://schemas.microsoft.com/office/drawing/2014/main" id="{89F7750C-7D13-400D-B70B-FA0F5DB145C5}"/>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177BD8D-83D1-4313-98B9-A8FEDF5B5073}" type="slidenum">
              <a:rPr lang="en-US" altLang="en-US">
                <a:latin typeface="Calibri" panose="020F0502020204030204" pitchFamily="34" charset="0"/>
                <a:cs typeface="Calibri" panose="020F0502020204030204" pitchFamily="34" charset="0"/>
              </a:rPr>
              <a:pPr eaLnBrk="1" hangingPunct="1"/>
              <a:t>87</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0024507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Slide Image Placeholder 1">
            <a:extLst>
              <a:ext uri="{FF2B5EF4-FFF2-40B4-BE49-F238E27FC236}">
                <a16:creationId xmlns:a16="http://schemas.microsoft.com/office/drawing/2014/main" id="{C4F13C6E-EA5B-417F-9492-6007DA0C37A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63" name="Notes Placeholder 2">
            <a:extLst>
              <a:ext uri="{FF2B5EF4-FFF2-40B4-BE49-F238E27FC236}">
                <a16:creationId xmlns:a16="http://schemas.microsoft.com/office/drawing/2014/main" id="{6F5EC0F9-790C-4CAC-8910-1FB873B82DE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5524" name="Slide Number Placeholder 3">
            <a:extLst>
              <a:ext uri="{FF2B5EF4-FFF2-40B4-BE49-F238E27FC236}">
                <a16:creationId xmlns:a16="http://schemas.microsoft.com/office/drawing/2014/main" id="{B312947D-9B6E-46AC-B0C8-F44AA6A46D31}"/>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9895F91-15A9-4B82-89AB-C17CE79DC7BB}" type="slidenum">
              <a:rPr lang="en-US" altLang="en-US">
                <a:latin typeface="Calibri" panose="020F0502020204030204" pitchFamily="34" charset="0"/>
                <a:cs typeface="Calibri" panose="020F0502020204030204" pitchFamily="34" charset="0"/>
              </a:rPr>
              <a:pPr eaLnBrk="1" hangingPunct="1"/>
              <a:t>91</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7698441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Slide Image Placeholder 1">
            <a:extLst>
              <a:ext uri="{FF2B5EF4-FFF2-40B4-BE49-F238E27FC236}">
                <a16:creationId xmlns:a16="http://schemas.microsoft.com/office/drawing/2014/main" id="{C4F13C6E-EA5B-417F-9492-6007DA0C37A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63" name="Notes Placeholder 2">
            <a:extLst>
              <a:ext uri="{FF2B5EF4-FFF2-40B4-BE49-F238E27FC236}">
                <a16:creationId xmlns:a16="http://schemas.microsoft.com/office/drawing/2014/main" id="{6F5EC0F9-790C-4CAC-8910-1FB873B82DE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5524" name="Slide Number Placeholder 3">
            <a:extLst>
              <a:ext uri="{FF2B5EF4-FFF2-40B4-BE49-F238E27FC236}">
                <a16:creationId xmlns:a16="http://schemas.microsoft.com/office/drawing/2014/main" id="{B312947D-9B6E-46AC-B0C8-F44AA6A46D31}"/>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9895F91-15A9-4B82-89AB-C17CE79DC7BB}" type="slidenum">
              <a:rPr lang="en-US" altLang="en-US">
                <a:latin typeface="Calibri" panose="020F0502020204030204" pitchFamily="34" charset="0"/>
                <a:cs typeface="Calibri" panose="020F0502020204030204" pitchFamily="34" charset="0"/>
              </a:rPr>
              <a:pPr eaLnBrk="1" hangingPunct="1"/>
              <a:t>92</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8542347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Slide Image Placeholder 1">
            <a:extLst>
              <a:ext uri="{FF2B5EF4-FFF2-40B4-BE49-F238E27FC236}">
                <a16:creationId xmlns:a16="http://schemas.microsoft.com/office/drawing/2014/main" id="{469E5200-8D39-4EF7-9CC0-031B7A6B281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5587" name="Notes Placeholder 2">
            <a:extLst>
              <a:ext uri="{FF2B5EF4-FFF2-40B4-BE49-F238E27FC236}">
                <a16:creationId xmlns:a16="http://schemas.microsoft.com/office/drawing/2014/main" id="{5D2DFF5E-794F-43DA-B7AC-A2BF1246C6E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9620" name="Slide Number Placeholder 3">
            <a:extLst>
              <a:ext uri="{FF2B5EF4-FFF2-40B4-BE49-F238E27FC236}">
                <a16:creationId xmlns:a16="http://schemas.microsoft.com/office/drawing/2014/main" id="{824AF6D6-F451-49E1-9C26-F46AB4C799F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094F364-9502-474E-8009-F6073B7ABB28}" type="slidenum">
              <a:rPr lang="en-US" altLang="en-US">
                <a:latin typeface="Calibri" panose="020F0502020204030204" pitchFamily="34" charset="0"/>
                <a:cs typeface="Calibri" panose="020F0502020204030204" pitchFamily="34" charset="0"/>
              </a:rPr>
              <a:pPr eaLnBrk="1" hangingPunct="1"/>
              <a:t>96</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6560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a:extLst>
              <a:ext uri="{FF2B5EF4-FFF2-40B4-BE49-F238E27FC236}">
                <a16:creationId xmlns:a16="http://schemas.microsoft.com/office/drawing/2014/main" id="{982387B0-BC14-42E7-9011-815D961B6F8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Notes Placeholder 2">
            <a:extLst>
              <a:ext uri="{FF2B5EF4-FFF2-40B4-BE49-F238E27FC236}">
                <a16:creationId xmlns:a16="http://schemas.microsoft.com/office/drawing/2014/main" id="{7E607E92-86E2-410A-BABB-ABBDFC02074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5172" name="Slide Number Placeholder 3">
            <a:extLst>
              <a:ext uri="{FF2B5EF4-FFF2-40B4-BE49-F238E27FC236}">
                <a16:creationId xmlns:a16="http://schemas.microsoft.com/office/drawing/2014/main" id="{BC6C1D98-303D-47E6-BC00-FA3C998271C6}"/>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651575F-DDA4-434F-A062-8C6664E8ED76}" type="slidenum">
              <a:rPr lang="en-US" altLang="en-US">
                <a:latin typeface="Calibri" panose="020F0502020204030204" pitchFamily="34" charset="0"/>
                <a:cs typeface="Calibri" panose="020F0502020204030204" pitchFamily="34" charset="0"/>
              </a:rPr>
              <a:pPr eaLnBrk="1" hangingPunct="1"/>
              <a:t>7</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793764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a:extLst>
              <a:ext uri="{FF2B5EF4-FFF2-40B4-BE49-F238E27FC236}">
                <a16:creationId xmlns:a16="http://schemas.microsoft.com/office/drawing/2014/main" id="{D3380E72-1022-42B7-9B2E-9FB80751D97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3" name="Notes Placeholder 2">
            <a:extLst>
              <a:ext uri="{FF2B5EF4-FFF2-40B4-BE49-F238E27FC236}">
                <a16:creationId xmlns:a16="http://schemas.microsoft.com/office/drawing/2014/main" id="{18ADD990-29D0-4AC7-963D-CAB6F81D1FE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6196" name="Slide Number Placeholder 3">
            <a:extLst>
              <a:ext uri="{FF2B5EF4-FFF2-40B4-BE49-F238E27FC236}">
                <a16:creationId xmlns:a16="http://schemas.microsoft.com/office/drawing/2014/main" id="{AB5068AD-E8FB-4D5C-998B-59D7B4FFD030}"/>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A3A4AF0-4481-4837-B073-7541C70147DC}" type="slidenum">
              <a:rPr lang="en-US" altLang="en-US">
                <a:latin typeface="Calibri" panose="020F0502020204030204" pitchFamily="34" charset="0"/>
                <a:cs typeface="Calibri" panose="020F0502020204030204" pitchFamily="34" charset="0"/>
              </a:rPr>
              <a:pPr eaLnBrk="1" hangingPunct="1"/>
              <a:t>8</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228610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a:extLst>
              <a:ext uri="{FF2B5EF4-FFF2-40B4-BE49-F238E27FC236}">
                <a16:creationId xmlns:a16="http://schemas.microsoft.com/office/drawing/2014/main" id="{26212760-4DA4-4454-9E36-F05F95658D9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7" name="Notes Placeholder 2">
            <a:extLst>
              <a:ext uri="{FF2B5EF4-FFF2-40B4-BE49-F238E27FC236}">
                <a16:creationId xmlns:a16="http://schemas.microsoft.com/office/drawing/2014/main" id="{349164E7-008D-45E0-B1EC-2A3178A6391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7220" name="Slide Number Placeholder 3">
            <a:extLst>
              <a:ext uri="{FF2B5EF4-FFF2-40B4-BE49-F238E27FC236}">
                <a16:creationId xmlns:a16="http://schemas.microsoft.com/office/drawing/2014/main" id="{E5BEFDF7-5D2A-4867-830D-2BCCBA9CA63A}"/>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6B34B24-4EA3-4630-BCFD-60235B33EE1C}" type="slidenum">
              <a:rPr lang="en-US" altLang="en-US">
                <a:latin typeface="Calibri" panose="020F0502020204030204" pitchFamily="34" charset="0"/>
                <a:cs typeface="Calibri" panose="020F0502020204030204" pitchFamily="34" charset="0"/>
              </a:rPr>
              <a:pPr eaLnBrk="1" hangingPunct="1"/>
              <a:t>9</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777910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a:extLst>
              <a:ext uri="{FF2B5EF4-FFF2-40B4-BE49-F238E27FC236}">
                <a16:creationId xmlns:a16="http://schemas.microsoft.com/office/drawing/2014/main" id="{7798ECFB-DFFF-406D-A18E-C63F93F4C1E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1555" name="Notes Placeholder 2">
            <a:extLst>
              <a:ext uri="{FF2B5EF4-FFF2-40B4-BE49-F238E27FC236}">
                <a16:creationId xmlns:a16="http://schemas.microsoft.com/office/drawing/2014/main" id="{DC5A913D-5752-4CFC-996A-907CD89A706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9268" name="Slide Number Placeholder 3">
            <a:extLst>
              <a:ext uri="{FF2B5EF4-FFF2-40B4-BE49-F238E27FC236}">
                <a16:creationId xmlns:a16="http://schemas.microsoft.com/office/drawing/2014/main" id="{041EB127-2A47-4192-ADE5-62B7D1C8F612}"/>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A45C75A-4113-4704-908D-722C47D8693A}" type="slidenum">
              <a:rPr lang="en-US" altLang="en-US">
                <a:latin typeface="Calibri" panose="020F0502020204030204" pitchFamily="34" charset="0"/>
                <a:cs typeface="Calibri" panose="020F0502020204030204" pitchFamily="34" charset="0"/>
              </a:rPr>
              <a:pPr eaLnBrk="1" hangingPunct="1"/>
              <a:t>10</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035959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a:extLst>
              <a:ext uri="{FF2B5EF4-FFF2-40B4-BE49-F238E27FC236}">
                <a16:creationId xmlns:a16="http://schemas.microsoft.com/office/drawing/2014/main" id="{24A97782-8124-4D0D-A68A-0CBF0E9C5FF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9" name="Notes Placeholder 2">
            <a:extLst>
              <a:ext uri="{FF2B5EF4-FFF2-40B4-BE49-F238E27FC236}">
                <a16:creationId xmlns:a16="http://schemas.microsoft.com/office/drawing/2014/main" id="{2930A7A7-4AC9-4E8E-81D9-03C5018B0E8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0292" name="Slide Number Placeholder 3">
            <a:extLst>
              <a:ext uri="{FF2B5EF4-FFF2-40B4-BE49-F238E27FC236}">
                <a16:creationId xmlns:a16="http://schemas.microsoft.com/office/drawing/2014/main" id="{2304E657-1088-47F6-8FDD-6D910E49B8BF}"/>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0716799-42C0-41DD-96B7-1E432B9C4462}" type="slidenum">
              <a:rPr lang="en-US" altLang="en-US">
                <a:latin typeface="Calibri" panose="020F0502020204030204" pitchFamily="34" charset="0"/>
                <a:cs typeface="Calibri" panose="020F0502020204030204" pitchFamily="34" charset="0"/>
              </a:rPr>
              <a:pPr eaLnBrk="1" hangingPunct="1"/>
              <a:t>11</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229155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2.xml"/><Relationship Id="rId1" Type="http://schemas.openxmlformats.org/officeDocument/2006/relationships/themeOverride" Target="../theme/themeOverride5.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2.xml"/><Relationship Id="rId1" Type="http://schemas.openxmlformats.org/officeDocument/2006/relationships/themeOverride" Target="../theme/themeOverride6.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2.xml"/><Relationship Id="rId1" Type="http://schemas.openxmlformats.org/officeDocument/2006/relationships/themeOverride" Target="../theme/themeOverride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2.xml"/><Relationship Id="rId1" Type="http://schemas.openxmlformats.org/officeDocument/2006/relationships/themeOverride" Target="../theme/themeOverride8.xml"/><Relationship Id="rId4" Type="http://schemas.openxmlformats.org/officeDocument/2006/relationships/image" Target="../media/image1.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3.xml"/><Relationship Id="rId1" Type="http://schemas.openxmlformats.org/officeDocument/2006/relationships/themeOverride" Target="../theme/themeOverride9.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3.xml"/><Relationship Id="rId1" Type="http://schemas.openxmlformats.org/officeDocument/2006/relationships/themeOverride" Target="../theme/themeOverride10.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3.xml"/><Relationship Id="rId1" Type="http://schemas.openxmlformats.org/officeDocument/2006/relationships/themeOverride" Target="../theme/themeOverride1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3.xml"/><Relationship Id="rId1" Type="http://schemas.openxmlformats.org/officeDocument/2006/relationships/themeOverride" Target="../theme/themeOverride12.xml"/><Relationship Id="rId4" Type="http://schemas.openxmlformats.org/officeDocument/2006/relationships/image" Target="../media/image1.jpe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12200467"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grpSp>
        <p:nvGrpSpPr>
          <p:cNvPr id="5" name="Group 18"/>
          <p:cNvGrpSpPr>
            <a:grpSpLocks/>
          </p:cNvGrpSpPr>
          <p:nvPr/>
        </p:nvGrpSpPr>
        <p:grpSpPr bwMode="auto">
          <a:xfrm>
            <a:off x="-4233" y="4953000"/>
            <a:ext cx="12196233"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Cambria" panose="02040503050406030204" pitchFamily="18" charset="0"/>
                <a:cs typeface="Calibri" panose="020F0502020204030204" pitchFamily="34" charset="0"/>
              </a:endParaRPr>
            </a:p>
          </p:txBody>
        </p:sp>
        <p:sp>
          <p:nvSpPr>
            <p:cNvPr id="7" name="Freeform 20"/>
            <p:cNvSpPr>
              <a:spLocks/>
            </p:cNvSpPr>
            <p:nvPr/>
          </p:nvSpPr>
          <p:spPr bwMode="auto">
            <a:xfrm>
              <a:off x="35926" y="5135025"/>
              <a:ext cx="9108074" cy="838869"/>
            </a:xfrm>
            <a:custGeom>
              <a:avLst/>
              <a:gdLst>
                <a:gd name="T0" fmla="*/ 0 w 5760"/>
                <a:gd name="T1" fmla="*/ 0 h 528"/>
                <a:gd name="T2" fmla="*/ 2147483647 w 5760"/>
                <a:gd name="T3" fmla="*/ 0 h 528"/>
                <a:gd name="T4" fmla="*/ 2147483647 w 5760"/>
                <a:gd name="T5" fmla="*/ 1332767423 h 528"/>
                <a:gd name="T6" fmla="*/ 120019431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dirty="0">
                <a:latin typeface="Calibri" panose="020F0502020204030204" pitchFamily="34" charset="0"/>
                <a:cs typeface="Calibri" panose="020F0502020204030204" pitchFamily="34" charset="0"/>
              </a:endParaRPr>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914400" y="1752602"/>
            <a:ext cx="10363200" cy="1829761"/>
          </a:xfrm>
        </p:spPr>
        <p:txBody>
          <a:bodyPr anchor="b"/>
          <a:lstStyle>
            <a:lvl1pPr algn="ct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endParaRPr lang="en-US" dirty="0"/>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ct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2" name="Date Placeholder 29"/>
          <p:cNvSpPr>
            <a:spLocks noGrp="1"/>
          </p:cNvSpPr>
          <p:nvPr>
            <p:ph type="dt" sz="half" idx="10"/>
          </p:nvPr>
        </p:nvSpPr>
        <p:spPr/>
        <p:txBody>
          <a:bodyPr/>
          <a:lstStyle>
            <a:lvl1pPr>
              <a:defRPr smtClean="0">
                <a:solidFill>
                  <a:srgbClr val="FFFFFF"/>
                </a:solidFill>
              </a:defRPr>
            </a:lvl1pPr>
            <a:extLst/>
          </a:lstStyle>
          <a:p>
            <a:endParaRPr lang="en-US"/>
          </a:p>
        </p:txBody>
      </p:sp>
      <p:sp>
        <p:nvSpPr>
          <p:cNvPr id="13" name="Slide Number Placeholder 26"/>
          <p:cNvSpPr>
            <a:spLocks noGrp="1"/>
          </p:cNvSpPr>
          <p:nvPr>
            <p:ph type="sldNum" sz="quarter" idx="11"/>
          </p:nvPr>
        </p:nvSpPr>
        <p:spPr/>
        <p:txBody>
          <a:bodyPr/>
          <a:lstStyle>
            <a:lvl1pPr>
              <a:defRPr>
                <a:solidFill>
                  <a:srgbClr val="FFFFFF"/>
                </a:solidFill>
              </a:defRPr>
            </a:lvl1pPr>
          </a:lstStyle>
          <a:p>
            <a:fld id="{D59BD3FA-AD6E-4905-B083-F4862664E37B}" type="slidenum">
              <a:rPr lang="en-US" smtClean="0"/>
              <a:t>‹#›</a:t>
            </a:fld>
            <a:endParaRPr lang="en-US"/>
          </a:p>
        </p:txBody>
      </p:sp>
      <p:sp>
        <p:nvSpPr>
          <p:cNvPr id="14" name="Footer Placeholder 18"/>
          <p:cNvSpPr>
            <a:spLocks noGrp="1"/>
          </p:cNvSpPr>
          <p:nvPr>
            <p:ph type="ftr" sz="quarter" idx="12"/>
          </p:nvPr>
        </p:nvSpPr>
        <p:spPr>
          <a:xfrm>
            <a:off x="3657600" y="6408739"/>
            <a:ext cx="5317067" cy="365125"/>
          </a:xfrm>
        </p:spPr>
        <p:txBody>
          <a:bodyPr/>
          <a:lstStyle>
            <a:lvl1pPr>
              <a:defRPr>
                <a:solidFill>
                  <a:schemeClr val="accent1">
                    <a:tint val="20000"/>
                  </a:schemeClr>
                </a:solidFill>
              </a:defRPr>
            </a:lvl1pPr>
            <a:extLst/>
          </a:lstStyle>
          <a:p>
            <a:r>
              <a:rPr lang="en-US"/>
              <a:t>© Copyright 1992-2018 by Pearson Education, Inc. All Rights Reserved.</a:t>
            </a:r>
          </a:p>
        </p:txBody>
      </p:sp>
    </p:spTree>
    <p:extLst>
      <p:ext uri="{BB962C8B-B14F-4D97-AF65-F5344CB8AC3E}">
        <p14:creationId xmlns:p14="http://schemas.microsoft.com/office/powerpoint/2010/main" val="3129751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endParaRPr lang="en-US"/>
          </a:p>
        </p:txBody>
      </p:sp>
      <p:sp>
        <p:nvSpPr>
          <p:cNvPr id="5" name="Footer Placeholder 21"/>
          <p:cNvSpPr>
            <a:spLocks noGrp="1"/>
          </p:cNvSpPr>
          <p:nvPr>
            <p:ph type="ftr" sz="quarter" idx="11"/>
          </p:nvPr>
        </p:nvSpPr>
        <p:spPr/>
        <p:txBody>
          <a:bodyPr/>
          <a:lstStyle>
            <a:lvl1pPr>
              <a:defRPr/>
            </a:lvl1pPr>
          </a:lstStyle>
          <a:p>
            <a:r>
              <a:rPr lang="en-US"/>
              <a:t>© Copyright 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D59BD3FA-AD6E-4905-B083-F4862664E37B}" type="slidenum">
              <a:rPr lang="en-US" smtClean="0"/>
              <a:t>‹#›</a:t>
            </a:fld>
            <a:endParaRPr lang="en-US"/>
          </a:p>
        </p:txBody>
      </p:sp>
    </p:spTree>
    <p:extLst>
      <p:ext uri="{BB962C8B-B14F-4D97-AF65-F5344CB8AC3E}">
        <p14:creationId xmlns:p14="http://schemas.microsoft.com/office/powerpoint/2010/main" val="2761747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endParaRPr lang="en-US"/>
          </a:p>
        </p:txBody>
      </p:sp>
      <p:sp>
        <p:nvSpPr>
          <p:cNvPr id="5" name="Footer Placeholder 21"/>
          <p:cNvSpPr>
            <a:spLocks noGrp="1"/>
          </p:cNvSpPr>
          <p:nvPr>
            <p:ph type="ftr" sz="quarter" idx="11"/>
          </p:nvPr>
        </p:nvSpPr>
        <p:spPr/>
        <p:txBody>
          <a:bodyPr/>
          <a:lstStyle>
            <a:lvl1pPr>
              <a:defRPr/>
            </a:lvl1pPr>
          </a:lstStyle>
          <a:p>
            <a:r>
              <a:rPr lang="en-US"/>
              <a:t>© Copyright 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D59BD3FA-AD6E-4905-B083-F4862664E37B}" type="slidenum">
              <a:rPr lang="en-US" smtClean="0"/>
              <a:t>‹#›</a:t>
            </a:fld>
            <a:endParaRPr lang="en-US"/>
          </a:p>
        </p:txBody>
      </p:sp>
    </p:spTree>
    <p:extLst>
      <p:ext uri="{BB962C8B-B14F-4D97-AF65-F5344CB8AC3E}">
        <p14:creationId xmlns:p14="http://schemas.microsoft.com/office/powerpoint/2010/main" val="616141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1"/>
          <p:cNvSpPr>
            <a:spLocks noGrp="1"/>
          </p:cNvSpPr>
          <p:nvPr>
            <p:ph type="ftr" sz="quarter" idx="11"/>
          </p:nvPr>
        </p:nvSpPr>
        <p:spPr>
          <a:xfrm>
            <a:off x="4488296" y="6408739"/>
            <a:ext cx="7044267" cy="365125"/>
          </a:xfrm>
        </p:spPr>
        <p:txBody>
          <a:bodyPr/>
          <a:lstStyle>
            <a:lvl1pPr>
              <a:defRPr/>
            </a:lvl1pPr>
          </a:lstStyle>
          <a:p>
            <a:r>
              <a:rPr lang="en-US"/>
              <a:t>© Copyright 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D59BD3FA-AD6E-4905-B083-F4862664E37B}" type="slidenum">
              <a:rPr lang="en-US" smtClean="0"/>
              <a:t>‹#›</a:t>
            </a:fld>
            <a:endParaRPr lang="en-US"/>
          </a:p>
        </p:txBody>
      </p:sp>
    </p:spTree>
    <p:extLst>
      <p:ext uri="{BB962C8B-B14F-4D97-AF65-F5344CB8AC3E}">
        <p14:creationId xmlns:p14="http://schemas.microsoft.com/office/powerpoint/2010/main" val="37872514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12200467"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latin typeface="Cambria" panose="02040503050406030204" pitchFamily="18" charset="0"/>
            </a:endParaRPr>
          </a:p>
        </p:txBody>
      </p:sp>
      <p:grpSp>
        <p:nvGrpSpPr>
          <p:cNvPr id="5" name="Group 18"/>
          <p:cNvGrpSpPr>
            <a:grpSpLocks/>
          </p:cNvGrpSpPr>
          <p:nvPr/>
        </p:nvGrpSpPr>
        <p:grpSpPr bwMode="auto">
          <a:xfrm>
            <a:off x="-4233" y="4953000"/>
            <a:ext cx="12196233"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solidFill>
                  <a:prstClr val="black"/>
                </a:solidFill>
                <a:latin typeface="Cambria" panose="02040503050406030204" pitchFamily="18" charset="0"/>
                <a:cs typeface="Calibri" panose="020F0502020204030204" pitchFamily="34" charset="0"/>
              </a:endParaRPr>
            </a:p>
          </p:txBody>
        </p:sp>
        <p:sp>
          <p:nvSpPr>
            <p:cNvPr id="7" name="Freeform 20"/>
            <p:cNvSpPr>
              <a:spLocks/>
            </p:cNvSpPr>
            <p:nvPr/>
          </p:nvSpPr>
          <p:spPr bwMode="auto">
            <a:xfrm>
              <a:off x="35926" y="5135025"/>
              <a:ext cx="9108074" cy="838869"/>
            </a:xfrm>
            <a:custGeom>
              <a:avLst/>
              <a:gdLst>
                <a:gd name="T0" fmla="*/ 0 w 5760"/>
                <a:gd name="T1" fmla="*/ 0 h 528"/>
                <a:gd name="T2" fmla="*/ 2147483647 w 5760"/>
                <a:gd name="T3" fmla="*/ 0 h 528"/>
                <a:gd name="T4" fmla="*/ 2147483647 w 5760"/>
                <a:gd name="T5" fmla="*/ 1332767423 h 528"/>
                <a:gd name="T6" fmla="*/ 120019431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dirty="0">
                <a:solidFill>
                  <a:prstClr val="black"/>
                </a:solidFill>
                <a:latin typeface="Calibri" panose="020F0502020204030204" pitchFamily="34" charset="0"/>
                <a:cs typeface="Calibri" panose="020F0502020204030204" pitchFamily="34" charset="0"/>
              </a:endParaRPr>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latin typeface="Cambria" panose="02040503050406030204" pitchFamily="18" charset="0"/>
              </a:endParaRPr>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914400" y="1752602"/>
            <a:ext cx="103632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2" name="Date Placeholder 29"/>
          <p:cNvSpPr>
            <a:spLocks noGrp="1"/>
          </p:cNvSpPr>
          <p:nvPr>
            <p:ph type="dt" sz="half" idx="10"/>
          </p:nvPr>
        </p:nvSpPr>
        <p:spPr/>
        <p:txBody>
          <a:bodyPr/>
          <a:lstStyle>
            <a:lvl1pPr>
              <a:defRPr smtClean="0">
                <a:solidFill>
                  <a:srgbClr val="FFFFFF"/>
                </a:solidFill>
              </a:defRPr>
            </a:lvl1pPr>
            <a:extLst/>
          </a:lstStyle>
          <a:p>
            <a:fld id="{2B9C17F6-7C9B-40EA-8A7F-F14C8E267272}" type="datetime1">
              <a:rPr lang="en-US"/>
              <a:pPr/>
              <a:t>10/30/2019</a:t>
            </a:fld>
            <a:endParaRPr lang="en-US"/>
          </a:p>
        </p:txBody>
      </p:sp>
      <p:sp>
        <p:nvSpPr>
          <p:cNvPr id="13" name="Slide Number Placeholder 26"/>
          <p:cNvSpPr>
            <a:spLocks noGrp="1"/>
          </p:cNvSpPr>
          <p:nvPr>
            <p:ph type="sldNum" sz="quarter" idx="11"/>
          </p:nvPr>
        </p:nvSpPr>
        <p:spPr/>
        <p:txBody>
          <a:bodyPr/>
          <a:lstStyle>
            <a:lvl1pPr>
              <a:defRPr>
                <a:solidFill>
                  <a:srgbClr val="FFFFFF"/>
                </a:solidFill>
              </a:defRPr>
            </a:lvl1pPr>
          </a:lstStyle>
          <a:p>
            <a:fld id="{9E8FCAD1-9045-4EA3-A35F-09FA096495C5}" type="slidenum">
              <a:rPr lang="en-US" smtClean="0"/>
              <a:pPr/>
              <a:t>‹#›</a:t>
            </a:fld>
            <a:endParaRPr lang="en-US"/>
          </a:p>
        </p:txBody>
      </p:sp>
      <p:sp>
        <p:nvSpPr>
          <p:cNvPr id="14" name="Footer Placeholder 18"/>
          <p:cNvSpPr>
            <a:spLocks noGrp="1"/>
          </p:cNvSpPr>
          <p:nvPr>
            <p:ph type="ftr" sz="quarter" idx="12"/>
          </p:nvPr>
        </p:nvSpPr>
        <p:spPr>
          <a:xfrm>
            <a:off x="3657600" y="6408739"/>
            <a:ext cx="5317067" cy="365125"/>
          </a:xfrm>
        </p:spPr>
        <p:txBody>
          <a:bodyPr/>
          <a:lstStyle>
            <a:lvl1pPr>
              <a:defRPr>
                <a:solidFill>
                  <a:schemeClr val="accent1">
                    <a:tint val="20000"/>
                  </a:schemeClr>
                </a:solidFill>
              </a:defRPr>
            </a:lvl1pPr>
            <a:extLst/>
          </a:lstStyle>
          <a:p>
            <a:r>
              <a:rPr lang="en-US">
                <a:solidFill>
                  <a:srgbClr val="2DA2BF">
                    <a:tint val="20000"/>
                  </a:srgbClr>
                </a:solidFill>
              </a:rPr>
              <a:t>©1992-2018 by Pearson Education, Inc. All Rights Reserved.</a:t>
            </a:r>
          </a:p>
        </p:txBody>
      </p:sp>
    </p:spTree>
    <p:extLst>
      <p:ext uri="{BB962C8B-B14F-4D97-AF65-F5344CB8AC3E}">
        <p14:creationId xmlns:p14="http://schemas.microsoft.com/office/powerpoint/2010/main" val="12219539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Font typeface="Wingdings" pitchFamily="2" charset="2"/>
              <a:buChar char="§"/>
              <a:defRPr/>
            </a:lvl2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p:nvPr>
        </p:nvSpPr>
        <p:spPr/>
        <p:txBody>
          <a:bodyPr rtlCol="0"/>
          <a:lstStyle/>
          <a:p>
            <a:r>
              <a:rPr lang="en-US"/>
              <a:t>Click to edit Master title style</a:t>
            </a:r>
          </a:p>
        </p:txBody>
      </p:sp>
      <p:sp>
        <p:nvSpPr>
          <p:cNvPr id="6" name="Date Placeholder 3"/>
          <p:cNvSpPr>
            <a:spLocks noGrp="1"/>
          </p:cNvSpPr>
          <p:nvPr>
            <p:ph type="dt" sz="half" idx="10"/>
          </p:nvPr>
        </p:nvSpPr>
        <p:spPr/>
        <p:txBody>
          <a:bodyPr/>
          <a:lstStyle>
            <a:lvl1pPr>
              <a:defRPr smtClean="0"/>
            </a:lvl1pPr>
            <a:extLst/>
          </a:lstStyle>
          <a:p>
            <a:fld id="{A764DF22-4F82-4D9D-8B77-872F8BD0E8A3}" type="datetime1">
              <a:rPr lang="en-US">
                <a:solidFill>
                  <a:prstClr val="black"/>
                </a:solidFill>
              </a:rPr>
              <a:pPr/>
              <a:t>10/30/2019</a:t>
            </a:fld>
            <a:endParaRPr lang="en-US">
              <a:solidFill>
                <a:prstClr val="black"/>
              </a:solidFill>
            </a:endParaRPr>
          </a:p>
        </p:txBody>
      </p:sp>
      <p:sp>
        <p:nvSpPr>
          <p:cNvPr id="8" name="Footer Placeholder 4"/>
          <p:cNvSpPr>
            <a:spLocks noGrp="1"/>
          </p:cNvSpPr>
          <p:nvPr>
            <p:ph type="ftr" sz="quarter" idx="11"/>
          </p:nvPr>
        </p:nvSpPr>
        <p:spPr>
          <a:xfrm>
            <a:off x="5486400" y="6408739"/>
            <a:ext cx="3488267" cy="365125"/>
          </a:xfrm>
        </p:spPr>
        <p:txBody>
          <a:bodyPr/>
          <a:lstStyle>
            <a:lvl1pPr>
              <a:defRPr/>
            </a:lvl1pPr>
            <a:extLst/>
          </a:lstStyle>
          <a:p>
            <a:r>
              <a:rPr lang="en-US">
                <a:solidFill>
                  <a:prstClr val="black"/>
                </a:solidFill>
              </a:rPr>
              <a:t>©1992-2018 by Pearson Education, Inc. All Rights Reserved.</a:t>
            </a:r>
          </a:p>
        </p:txBody>
      </p:sp>
      <p:sp>
        <p:nvSpPr>
          <p:cNvPr id="9" name="Slide Number Placeholder 5"/>
          <p:cNvSpPr>
            <a:spLocks noGrp="1"/>
          </p:cNvSpPr>
          <p:nvPr>
            <p:ph type="sldNum" sz="quarter" idx="12"/>
          </p:nvPr>
        </p:nvSpPr>
        <p:spPr/>
        <p:txBody>
          <a:bodyPr/>
          <a:lstStyle>
            <a:lvl1pPr>
              <a:defRPr/>
            </a:lvl1pPr>
          </a:lstStyle>
          <a:p>
            <a:fld id="{9E8FCAD1-9045-4EA3-A35F-09FA096495C5}"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4627962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3"/>
          <p:cNvSpPr/>
          <p:nvPr/>
        </p:nvSpPr>
        <p:spPr>
          <a:xfrm>
            <a:off x="4849284" y="3005138"/>
            <a:ext cx="243416"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dirty="0">
              <a:solidFill>
                <a:prstClr val="white"/>
              </a:solidFill>
              <a:latin typeface="Cambria" panose="02040503050406030204" pitchFamily="18" charset="0"/>
            </a:endParaRPr>
          </a:p>
        </p:txBody>
      </p:sp>
      <p:sp>
        <p:nvSpPr>
          <p:cNvPr id="5" name="Chevron 4"/>
          <p:cNvSpPr/>
          <p:nvPr/>
        </p:nvSpPr>
        <p:spPr>
          <a:xfrm>
            <a:off x="4599518" y="3005138"/>
            <a:ext cx="24553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dirty="0">
              <a:solidFill>
                <a:prstClr val="white"/>
              </a:solidFill>
              <a:latin typeface="Cambria" panose="02040503050406030204" pitchFamily="18" charset="0"/>
            </a:endParaRPr>
          </a:p>
        </p:txBody>
      </p:sp>
      <p:sp>
        <p:nvSpPr>
          <p:cNvPr id="2" name="Title 1"/>
          <p:cNvSpPr>
            <a:spLocks noGrp="1"/>
          </p:cNvSpPr>
          <p:nvPr>
            <p:ph type="title"/>
          </p:nvPr>
        </p:nvSpPr>
        <p:spPr>
          <a:xfrm>
            <a:off x="963168" y="1059712"/>
            <a:ext cx="103632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5230284" y="2931712"/>
            <a:ext cx="6096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Edit Master text styles</a:t>
            </a:r>
          </a:p>
        </p:txBody>
      </p:sp>
      <p:sp>
        <p:nvSpPr>
          <p:cNvPr id="6" name="Date Placeholder 3"/>
          <p:cNvSpPr>
            <a:spLocks noGrp="1"/>
          </p:cNvSpPr>
          <p:nvPr>
            <p:ph type="dt" sz="half" idx="10"/>
          </p:nvPr>
        </p:nvSpPr>
        <p:spPr/>
        <p:txBody>
          <a:bodyPr/>
          <a:lstStyle>
            <a:lvl1pPr>
              <a:defRPr smtClean="0"/>
            </a:lvl1pPr>
            <a:extLst/>
          </a:lstStyle>
          <a:p>
            <a:fld id="{7500DF5B-C16F-4C7B-8C8F-516C66E1ABC7}" type="datetime1">
              <a:rPr lang="en-US">
                <a:solidFill>
                  <a:prstClr val="white"/>
                </a:solidFill>
              </a:rPr>
              <a:pPr/>
              <a:t>10/30/2019</a:t>
            </a:fld>
            <a:endParaRPr lang="en-US">
              <a:solidFill>
                <a:prstClr val="white"/>
              </a:solidFill>
            </a:endParaRPr>
          </a:p>
        </p:txBody>
      </p:sp>
      <p:sp>
        <p:nvSpPr>
          <p:cNvPr id="7" name="Footer Placeholder 4"/>
          <p:cNvSpPr>
            <a:spLocks noGrp="1"/>
          </p:cNvSpPr>
          <p:nvPr>
            <p:ph type="ftr" sz="quarter" idx="11"/>
          </p:nvPr>
        </p:nvSpPr>
        <p:spPr/>
        <p:txBody>
          <a:bodyPr/>
          <a:lstStyle>
            <a:lvl1pPr>
              <a:defRPr/>
            </a:lvl1pPr>
            <a:extLst/>
          </a:lstStyle>
          <a:p>
            <a:r>
              <a:rPr lang="en-US">
                <a:solidFill>
                  <a:prstClr val="white"/>
                </a:solidFill>
              </a:rPr>
              <a:t>©1992-2018 by Pearson Education, Inc. All Rights Reserved.</a:t>
            </a:r>
          </a:p>
        </p:txBody>
      </p:sp>
      <p:sp>
        <p:nvSpPr>
          <p:cNvPr id="8" name="Slide Number Placeholder 5"/>
          <p:cNvSpPr>
            <a:spLocks noGrp="1"/>
          </p:cNvSpPr>
          <p:nvPr>
            <p:ph type="sldNum" sz="quarter" idx="12"/>
          </p:nvPr>
        </p:nvSpPr>
        <p:spPr/>
        <p:txBody>
          <a:bodyPr/>
          <a:lstStyle>
            <a:lvl1pPr>
              <a:defRPr/>
            </a:lvl1pPr>
          </a:lstStyle>
          <a:p>
            <a:fld id="{9E8FCAD1-9045-4EA3-A35F-09FA096495C5}"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510342939"/>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smtClean="0"/>
            </a:lvl1pPr>
            <a:extLst/>
          </a:lstStyle>
          <a:p>
            <a:fld id="{F798D712-D963-481A-9F14-A4D1395409EE}" type="datetime1">
              <a:rPr lang="en-US">
                <a:solidFill>
                  <a:prstClr val="white"/>
                </a:solidFill>
              </a:rPr>
              <a:pPr/>
              <a:t>10/30/2019</a:t>
            </a:fld>
            <a:endParaRPr lang="en-US">
              <a:solidFill>
                <a:prstClr val="white"/>
              </a:solidFill>
            </a:endParaRPr>
          </a:p>
        </p:txBody>
      </p:sp>
      <p:sp>
        <p:nvSpPr>
          <p:cNvPr id="6" name="Footer Placeholder 5"/>
          <p:cNvSpPr>
            <a:spLocks noGrp="1"/>
          </p:cNvSpPr>
          <p:nvPr>
            <p:ph type="ftr" sz="quarter" idx="11"/>
          </p:nvPr>
        </p:nvSpPr>
        <p:spPr/>
        <p:txBody>
          <a:bodyPr/>
          <a:lstStyle>
            <a:lvl1pPr>
              <a:defRPr/>
            </a:lvl1pPr>
            <a:extLst/>
          </a:lstStyle>
          <a:p>
            <a:r>
              <a:rPr lang="en-US" dirty="0">
                <a:solidFill>
                  <a:prstClr val="white"/>
                </a:solidFill>
              </a:rPr>
              <a:t>©1992-2018 by Pearson Education, Inc. All Rights Reserved.</a:t>
            </a:r>
          </a:p>
        </p:txBody>
      </p:sp>
      <p:sp>
        <p:nvSpPr>
          <p:cNvPr id="7" name="Slide Number Placeholder 6"/>
          <p:cNvSpPr>
            <a:spLocks noGrp="1"/>
          </p:cNvSpPr>
          <p:nvPr>
            <p:ph type="sldNum" sz="quarter" idx="12"/>
          </p:nvPr>
        </p:nvSpPr>
        <p:spPr/>
        <p:txBody>
          <a:bodyPr/>
          <a:lstStyle>
            <a:lvl1pPr>
              <a:defRPr/>
            </a:lvl1pPr>
          </a:lstStyle>
          <a:p>
            <a:fld id="{9E8FCAD1-9045-4EA3-A35F-09FA096495C5}"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672206421"/>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smtClean="0"/>
            </a:lvl1pPr>
            <a:extLst/>
          </a:lstStyle>
          <a:p>
            <a:fld id="{DA6CE69A-65EB-4475-968B-A4A4FC9FE7DD}" type="datetime1">
              <a:rPr lang="en-US">
                <a:solidFill>
                  <a:prstClr val="black"/>
                </a:solidFill>
              </a:rPr>
              <a:pPr/>
              <a:t>10/30/2019</a:t>
            </a:fld>
            <a:endParaRPr lang="en-US">
              <a:solidFill>
                <a:prstClr val="black"/>
              </a:solidFill>
            </a:endParaRPr>
          </a:p>
        </p:txBody>
      </p:sp>
      <p:sp>
        <p:nvSpPr>
          <p:cNvPr id="8" name="Footer Placeholder 7"/>
          <p:cNvSpPr>
            <a:spLocks noGrp="1"/>
          </p:cNvSpPr>
          <p:nvPr>
            <p:ph type="ftr" sz="quarter" idx="11"/>
          </p:nvPr>
        </p:nvSpPr>
        <p:spPr/>
        <p:txBody>
          <a:bodyPr/>
          <a:lstStyle>
            <a:lvl1pPr>
              <a:defRPr/>
            </a:lvl1pPr>
            <a:extLst/>
          </a:lstStyle>
          <a:p>
            <a:r>
              <a:rPr lang="en-US">
                <a:solidFill>
                  <a:prstClr val="black"/>
                </a:solidFill>
              </a:rPr>
              <a:t>©1992-2018 by Pearson Education, Inc. All Rights Reserved.</a:t>
            </a:r>
          </a:p>
        </p:txBody>
      </p:sp>
      <p:sp>
        <p:nvSpPr>
          <p:cNvPr id="9" name="Slide Number Placeholder 8"/>
          <p:cNvSpPr>
            <a:spLocks noGrp="1"/>
          </p:cNvSpPr>
          <p:nvPr>
            <p:ph type="sldNum" sz="quarter" idx="12"/>
          </p:nvPr>
        </p:nvSpPr>
        <p:spPr/>
        <p:txBody>
          <a:bodyPr/>
          <a:lstStyle>
            <a:lvl1pPr>
              <a:defRPr/>
            </a:lvl1pPr>
          </a:lstStyle>
          <a:p>
            <a:fld id="{9E8FCAD1-9045-4EA3-A35F-09FA096495C5}"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138942613"/>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smtClean="0"/>
            </a:lvl1pPr>
            <a:extLst/>
          </a:lstStyle>
          <a:p>
            <a:fld id="{F94DD50B-B5A3-420B-B908-10D439920231}" type="datetime1">
              <a:rPr lang="en-US">
                <a:solidFill>
                  <a:prstClr val="white"/>
                </a:solidFill>
              </a:rPr>
              <a:pPr/>
              <a:t>10/30/2019</a:t>
            </a:fld>
            <a:endParaRPr lang="en-US">
              <a:solidFill>
                <a:prstClr val="white"/>
              </a:solidFill>
            </a:endParaRPr>
          </a:p>
        </p:txBody>
      </p:sp>
      <p:sp>
        <p:nvSpPr>
          <p:cNvPr id="4" name="Footer Placeholder 3"/>
          <p:cNvSpPr>
            <a:spLocks noGrp="1"/>
          </p:cNvSpPr>
          <p:nvPr>
            <p:ph type="ftr" sz="quarter" idx="11"/>
          </p:nvPr>
        </p:nvSpPr>
        <p:spPr/>
        <p:txBody>
          <a:bodyPr/>
          <a:lstStyle>
            <a:lvl1pPr>
              <a:defRPr/>
            </a:lvl1pPr>
            <a:extLst/>
          </a:lstStyle>
          <a:p>
            <a:r>
              <a:rPr lang="en-US">
                <a:solidFill>
                  <a:prstClr val="white"/>
                </a:solidFill>
              </a:rPr>
              <a:t>©1992-2018 by Pearson Education, Inc. All Rights Reserved.</a:t>
            </a:r>
          </a:p>
        </p:txBody>
      </p:sp>
      <p:sp>
        <p:nvSpPr>
          <p:cNvPr id="5" name="Slide Number Placeholder 4"/>
          <p:cNvSpPr>
            <a:spLocks noGrp="1"/>
          </p:cNvSpPr>
          <p:nvPr>
            <p:ph type="sldNum" sz="quarter" idx="12"/>
          </p:nvPr>
        </p:nvSpPr>
        <p:spPr/>
        <p:txBody>
          <a:bodyPr/>
          <a:lstStyle>
            <a:lvl1pPr>
              <a:defRPr/>
            </a:lvl1pPr>
          </a:lstStyle>
          <a:p>
            <a:fld id="{9E8FCAD1-9045-4EA3-A35F-09FA096495C5}"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895769473"/>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fld id="{50843F26-4DBF-4DF6-A93A-44D110202552}" type="datetime1">
              <a:rPr lang="en-US" smtClean="0">
                <a:solidFill>
                  <a:prstClr val="black"/>
                </a:solidFill>
              </a:rPr>
              <a:pPr/>
              <a:t>10/30/2019</a:t>
            </a:fld>
            <a:endParaRPr lang="en-US">
              <a:solidFill>
                <a:prstClr val="black"/>
              </a:solidFill>
            </a:endParaRPr>
          </a:p>
        </p:txBody>
      </p:sp>
      <p:sp>
        <p:nvSpPr>
          <p:cNvPr id="3" name="Footer Placeholder 21"/>
          <p:cNvSpPr>
            <a:spLocks noGrp="1"/>
          </p:cNvSpPr>
          <p:nvPr>
            <p:ph type="ftr" sz="quarter" idx="11"/>
          </p:nvPr>
        </p:nvSpPr>
        <p:spPr/>
        <p:txBody>
          <a:bodyPr/>
          <a:lstStyle>
            <a:lvl1pPr>
              <a:defRPr/>
            </a:lvl1pPr>
          </a:lstStyle>
          <a:p>
            <a:pPr algn="l"/>
            <a:r>
              <a:rPr lang="en-US" dirty="0">
                <a:solidFill>
                  <a:prstClr val="black"/>
                </a:solidFill>
              </a:rPr>
              <a:t>©1992-2018 by Pearson Education, Inc. All Rights Reserved.</a:t>
            </a:r>
          </a:p>
        </p:txBody>
      </p:sp>
      <p:sp>
        <p:nvSpPr>
          <p:cNvPr id="4" name="Slide Number Placeholder 17"/>
          <p:cNvSpPr>
            <a:spLocks noGrp="1"/>
          </p:cNvSpPr>
          <p:nvPr>
            <p:ph type="sldNum" sz="quarter" idx="12"/>
          </p:nvPr>
        </p:nvSpPr>
        <p:spPr/>
        <p:txBody>
          <a:bodyPr/>
          <a:lstStyle>
            <a:lvl1pPr>
              <a:defRPr/>
            </a:lvl1pPr>
          </a:lstStyle>
          <a:p>
            <a:fld id="{9E8FCAD1-9045-4EA3-A35F-09FA096495C5}"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44815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Font typeface="Wingdings" pitchFamily="2" charset="2"/>
              <a:buChar char="§"/>
              <a:defRPr/>
            </a:lvl2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p:nvPr>
        </p:nvSpPr>
        <p:spPr/>
        <p:txBody>
          <a:bodyPr rtlCol="0"/>
          <a:lstStyle/>
          <a:p>
            <a:r>
              <a:rPr lang="en-US"/>
              <a:t>Click to edit Master title style</a:t>
            </a:r>
          </a:p>
        </p:txBody>
      </p:sp>
      <p:sp>
        <p:nvSpPr>
          <p:cNvPr id="6" name="Date Placeholder 3"/>
          <p:cNvSpPr>
            <a:spLocks noGrp="1"/>
          </p:cNvSpPr>
          <p:nvPr>
            <p:ph type="dt" sz="half" idx="10"/>
          </p:nvPr>
        </p:nvSpPr>
        <p:spPr/>
        <p:txBody>
          <a:bodyPr/>
          <a:lstStyle>
            <a:lvl1pPr>
              <a:defRPr smtClean="0"/>
            </a:lvl1pPr>
            <a:extLst/>
          </a:lstStyle>
          <a:p>
            <a:endParaRPr lang="en-US"/>
          </a:p>
        </p:txBody>
      </p:sp>
      <p:sp>
        <p:nvSpPr>
          <p:cNvPr id="8" name="Footer Placeholder 4"/>
          <p:cNvSpPr>
            <a:spLocks noGrp="1"/>
          </p:cNvSpPr>
          <p:nvPr>
            <p:ph type="ftr" sz="quarter" idx="11"/>
          </p:nvPr>
        </p:nvSpPr>
        <p:spPr>
          <a:xfrm>
            <a:off x="5486400" y="6408739"/>
            <a:ext cx="3488267" cy="365125"/>
          </a:xfrm>
        </p:spPr>
        <p:txBody>
          <a:bodyPr/>
          <a:lstStyle>
            <a:lvl1pPr>
              <a:defRPr/>
            </a:lvl1pPr>
            <a:extLst/>
          </a:lstStyle>
          <a:p>
            <a:r>
              <a:rPr lang="en-US"/>
              <a:t>© Copyright 1992-2018 by Pearson Education, Inc. All Rights Reserved.</a:t>
            </a:r>
          </a:p>
        </p:txBody>
      </p:sp>
      <p:sp>
        <p:nvSpPr>
          <p:cNvPr id="9" name="Slide Number Placeholder 5"/>
          <p:cNvSpPr>
            <a:spLocks noGrp="1"/>
          </p:cNvSpPr>
          <p:nvPr>
            <p:ph type="sldNum" sz="quarter" idx="12"/>
          </p:nvPr>
        </p:nvSpPr>
        <p:spPr/>
        <p:txBody>
          <a:bodyPr/>
          <a:lstStyle>
            <a:lvl1pPr>
              <a:defRPr/>
            </a:lvl1pPr>
          </a:lstStyle>
          <a:p>
            <a:fld id="{D59BD3FA-AD6E-4905-B083-F4862664E37B}" type="slidenum">
              <a:rPr lang="en-US" smtClean="0"/>
              <a:t>‹#›</a:t>
            </a:fld>
            <a:endParaRPr lang="en-US"/>
          </a:p>
        </p:txBody>
      </p:sp>
    </p:spTree>
    <p:extLst>
      <p:ext uri="{BB962C8B-B14F-4D97-AF65-F5344CB8AC3E}">
        <p14:creationId xmlns:p14="http://schemas.microsoft.com/office/powerpoint/2010/main" val="25955212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smtClean="0"/>
            </a:lvl1pPr>
            <a:extLst/>
          </a:lstStyle>
          <a:p>
            <a:fld id="{FC2C5EBC-B801-46B3-8903-1B8C7E11B4DD}" type="datetime1">
              <a:rPr lang="en-US">
                <a:solidFill>
                  <a:prstClr val="black"/>
                </a:solidFill>
              </a:rPr>
              <a:pPr/>
              <a:t>10/30/2019</a:t>
            </a:fld>
            <a:endParaRPr lang="en-US">
              <a:solidFill>
                <a:prstClr val="black"/>
              </a:solidFill>
            </a:endParaRPr>
          </a:p>
        </p:txBody>
      </p:sp>
      <p:sp>
        <p:nvSpPr>
          <p:cNvPr id="6" name="Footer Placeholder 5"/>
          <p:cNvSpPr>
            <a:spLocks noGrp="1"/>
          </p:cNvSpPr>
          <p:nvPr>
            <p:ph type="ftr" sz="quarter" idx="11"/>
          </p:nvPr>
        </p:nvSpPr>
        <p:spPr/>
        <p:txBody>
          <a:bodyPr/>
          <a:lstStyle>
            <a:lvl1pPr>
              <a:defRPr/>
            </a:lvl1pPr>
            <a:extLst/>
          </a:lstStyle>
          <a:p>
            <a:r>
              <a:rPr lang="en-US">
                <a:solidFill>
                  <a:prstClr val="black"/>
                </a:solidFill>
              </a:rPr>
              <a:t>©1992-2018 by Pearson Education, Inc. All Rights Reserved.</a:t>
            </a:r>
          </a:p>
        </p:txBody>
      </p:sp>
      <p:sp>
        <p:nvSpPr>
          <p:cNvPr id="7" name="Slide Number Placeholder 6"/>
          <p:cNvSpPr>
            <a:spLocks noGrp="1"/>
          </p:cNvSpPr>
          <p:nvPr>
            <p:ph type="sldNum" sz="quarter" idx="12"/>
          </p:nvPr>
        </p:nvSpPr>
        <p:spPr/>
        <p:txBody>
          <a:bodyPr/>
          <a:lstStyle>
            <a:lvl1pPr>
              <a:defRPr/>
            </a:lvl1pPr>
          </a:lstStyle>
          <a:p>
            <a:fld id="{9E8FCAD1-9045-4EA3-A35F-09FA096495C5}"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424970307"/>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4"/>
          <p:cNvSpPr>
            <a:spLocks/>
          </p:cNvSpPr>
          <p:nvPr/>
        </p:nvSpPr>
        <p:spPr bwMode="auto">
          <a:xfrm>
            <a:off x="666751" y="5945188"/>
            <a:ext cx="6587067"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solidFill>
                <a:prstClr val="white"/>
              </a:solidFill>
              <a:latin typeface="Cambria" panose="02040503050406030204" pitchFamily="18" charset="0"/>
              <a:cs typeface="Calibri" panose="020F0502020204030204" pitchFamily="34" charset="0"/>
            </a:endParaRPr>
          </a:p>
        </p:txBody>
      </p:sp>
      <p:sp>
        <p:nvSpPr>
          <p:cNvPr id="6" name="Freeform 18"/>
          <p:cNvSpPr>
            <a:spLocks/>
          </p:cNvSpPr>
          <p:nvPr/>
        </p:nvSpPr>
        <p:spPr bwMode="auto">
          <a:xfrm>
            <a:off x="647700" y="5938838"/>
            <a:ext cx="4921251" cy="933450"/>
          </a:xfrm>
          <a:custGeom>
            <a:avLst/>
            <a:gdLst>
              <a:gd name="T0" fmla="*/ 0 w 5591"/>
              <a:gd name="T1" fmla="*/ 0 h 588"/>
              <a:gd name="T2" fmla="*/ 2147483647 w 5591"/>
              <a:gd name="T3" fmla="*/ 0 h 588"/>
              <a:gd name="T4" fmla="*/ 2147483647 w 5591"/>
              <a:gd name="T5" fmla="*/ 1330642500 h 588"/>
              <a:gd name="T6" fmla="*/ 2091905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dirty="0">
              <a:solidFill>
                <a:prstClr val="white"/>
              </a:solidFill>
              <a:latin typeface="Calibri" panose="020F0502020204030204" pitchFamily="34" charset="0"/>
              <a:cs typeface="Calibri" panose="020F0502020204030204" pitchFamily="34" charset="0"/>
            </a:endParaRPr>
          </a:p>
        </p:txBody>
      </p:sp>
      <p:sp>
        <p:nvSpPr>
          <p:cNvPr id="7" name="Right Triangle 6"/>
          <p:cNvSpPr>
            <a:spLocks/>
          </p:cNvSpPr>
          <p:nvPr/>
        </p:nvSpPr>
        <p:spPr bwMode="auto">
          <a:xfrm>
            <a:off x="-8056" y="5791253"/>
            <a:ext cx="4536419" cy="1080868"/>
          </a:xfrm>
          <a:prstGeom prst="rtTriangle">
            <a:avLst/>
          </a:prstGeom>
          <a:blipFill>
            <a:blip r:embed="rId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latin typeface="Cambria" panose="02040503050406030204" pitchFamily="18" charset="0"/>
            </a:endParaRPr>
          </a:p>
        </p:txBody>
      </p:sp>
      <p:cxnSp>
        <p:nvCxnSpPr>
          <p:cNvPr id="8" name="Straight Connector 7"/>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11552768"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dirty="0">
              <a:solidFill>
                <a:prstClr val="white"/>
              </a:solidFill>
              <a:latin typeface="Cambria" panose="02040503050406030204" pitchFamily="18" charset="0"/>
            </a:endParaRPr>
          </a:p>
        </p:txBody>
      </p:sp>
      <p:sp>
        <p:nvSpPr>
          <p:cNvPr id="10" name="Chevron 9"/>
          <p:cNvSpPr/>
          <p:nvPr/>
        </p:nvSpPr>
        <p:spPr>
          <a:xfrm>
            <a:off x="11303001"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dirty="0">
              <a:solidFill>
                <a:prstClr val="white"/>
              </a:solidFill>
              <a:latin typeface="Cambria" panose="02040503050406030204" pitchFamily="18" charset="0"/>
            </a:endParaRPr>
          </a:p>
        </p:txBody>
      </p:sp>
      <p:sp>
        <p:nvSpPr>
          <p:cNvPr id="4" name="Text Placeholder 3"/>
          <p:cNvSpPr>
            <a:spLocks noGrp="1"/>
          </p:cNvSpPr>
          <p:nvPr>
            <p:ph type="body" sz="half" idx="2"/>
          </p:nvPr>
        </p:nvSpPr>
        <p:spPr>
          <a:xfrm>
            <a:off x="1521643" y="5443402"/>
            <a:ext cx="95504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p:txBody>
          <a:bodyPr/>
          <a:lstStyle>
            <a:lvl1pPr>
              <a:defRPr smtClean="0">
                <a:solidFill>
                  <a:schemeClr val="tx1"/>
                </a:solidFill>
              </a:defRPr>
            </a:lvl1pPr>
            <a:extLst/>
          </a:lstStyle>
          <a:p>
            <a:fld id="{E9B12665-56B4-4A1C-9DF0-C77A185E68D5}" type="datetime1">
              <a:rPr lang="en-US">
                <a:solidFill>
                  <a:prstClr val="white"/>
                </a:solidFill>
              </a:rPr>
              <a:pPr/>
              <a:t>10/30/2019</a:t>
            </a:fld>
            <a:endParaRPr lang="en-US">
              <a:solidFill>
                <a:prstClr val="white"/>
              </a:solidFill>
            </a:endParaRPr>
          </a:p>
        </p:txBody>
      </p:sp>
      <p:sp>
        <p:nvSpPr>
          <p:cNvPr id="12" name="Footer Placeholder 5"/>
          <p:cNvSpPr>
            <a:spLocks noGrp="1"/>
          </p:cNvSpPr>
          <p:nvPr>
            <p:ph type="ftr" sz="quarter" idx="11"/>
          </p:nvPr>
        </p:nvSpPr>
        <p:spPr>
          <a:xfrm>
            <a:off x="5839884" y="6408739"/>
            <a:ext cx="3134783" cy="365125"/>
          </a:xfrm>
        </p:spPr>
        <p:txBody>
          <a:bodyPr/>
          <a:lstStyle>
            <a:lvl1pPr>
              <a:defRPr>
                <a:solidFill>
                  <a:schemeClr val="tx1"/>
                </a:solidFill>
              </a:defRPr>
            </a:lvl1pPr>
            <a:extLst/>
          </a:lstStyle>
          <a:p>
            <a:r>
              <a:rPr lang="en-US">
                <a:solidFill>
                  <a:prstClr val="white"/>
                </a:solidFill>
              </a:rPr>
              <a:t>©1992-2018 by Pearson Education, Inc. All Rights Reserved.</a:t>
            </a:r>
          </a:p>
        </p:txBody>
      </p:sp>
      <p:sp>
        <p:nvSpPr>
          <p:cNvPr id="13" name="Slide Number Placeholder 6"/>
          <p:cNvSpPr>
            <a:spLocks noGrp="1"/>
          </p:cNvSpPr>
          <p:nvPr>
            <p:ph type="sldNum" sz="quarter" idx="12"/>
          </p:nvPr>
        </p:nvSpPr>
        <p:spPr/>
        <p:txBody>
          <a:bodyPr/>
          <a:lstStyle>
            <a:lvl1pPr>
              <a:defRPr/>
            </a:lvl1pPr>
          </a:lstStyle>
          <a:p>
            <a:fld id="{9E8FCAD1-9045-4EA3-A35F-09FA096495C5}"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710051785"/>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ACC2D850-27E2-4D4E-927D-AE5546DB3D0E}" type="datetime1">
              <a:rPr lang="en-US" smtClean="0">
                <a:solidFill>
                  <a:prstClr val="black"/>
                </a:solidFill>
              </a:rPr>
              <a:pPr/>
              <a:t>10/30/2019</a:t>
            </a:fld>
            <a:endParaRPr lang="en-US">
              <a:solidFill>
                <a:prstClr val="black"/>
              </a:solidFill>
            </a:endParaRPr>
          </a:p>
        </p:txBody>
      </p:sp>
      <p:sp>
        <p:nvSpPr>
          <p:cNvPr id="5" name="Footer Placeholder 21"/>
          <p:cNvSpPr>
            <a:spLocks noGrp="1"/>
          </p:cNvSpPr>
          <p:nvPr>
            <p:ph type="ftr" sz="quarter" idx="11"/>
          </p:nvPr>
        </p:nvSpPr>
        <p:spPr/>
        <p:txBody>
          <a:bodyPr/>
          <a:lstStyle>
            <a:lvl1pPr>
              <a:defRPr/>
            </a:lvl1pPr>
          </a:lstStyle>
          <a:p>
            <a:r>
              <a:rPr lang="en-US">
                <a:solidFill>
                  <a:prstClr val="black"/>
                </a:solidFill>
              </a:rPr>
              <a:t>©1992-2018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9E8FCAD1-9045-4EA3-A35F-09FA096495C5}"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112729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B77B624F-2DBA-41C3-AA76-9D2098358CEF}" type="datetime1">
              <a:rPr lang="en-US" smtClean="0">
                <a:solidFill>
                  <a:prstClr val="black"/>
                </a:solidFill>
              </a:rPr>
              <a:pPr/>
              <a:t>10/30/2019</a:t>
            </a:fld>
            <a:endParaRPr lang="en-US">
              <a:solidFill>
                <a:prstClr val="black"/>
              </a:solidFill>
            </a:endParaRPr>
          </a:p>
        </p:txBody>
      </p:sp>
      <p:sp>
        <p:nvSpPr>
          <p:cNvPr id="5" name="Footer Placeholder 21"/>
          <p:cNvSpPr>
            <a:spLocks noGrp="1"/>
          </p:cNvSpPr>
          <p:nvPr>
            <p:ph type="ftr" sz="quarter" idx="11"/>
          </p:nvPr>
        </p:nvSpPr>
        <p:spPr/>
        <p:txBody>
          <a:bodyPr/>
          <a:lstStyle>
            <a:lvl1pPr>
              <a:defRPr/>
            </a:lvl1pPr>
          </a:lstStyle>
          <a:p>
            <a:r>
              <a:rPr lang="en-US">
                <a:solidFill>
                  <a:prstClr val="black"/>
                </a:solidFill>
              </a:rPr>
              <a:t>©1992-2018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9E8FCAD1-9045-4EA3-A35F-09FA096495C5}"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7736969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1"/>
          <p:cNvSpPr>
            <a:spLocks noGrp="1"/>
          </p:cNvSpPr>
          <p:nvPr>
            <p:ph type="ftr" sz="quarter" idx="11"/>
          </p:nvPr>
        </p:nvSpPr>
        <p:spPr>
          <a:xfrm>
            <a:off x="4488296" y="6408739"/>
            <a:ext cx="7044267" cy="365125"/>
          </a:xfrm>
        </p:spPr>
        <p:txBody>
          <a:bodyPr/>
          <a:lstStyle>
            <a:lvl1pPr>
              <a:defRPr/>
            </a:lvl1pPr>
          </a:lstStyle>
          <a:p>
            <a:r>
              <a:rPr lang="en-US">
                <a:solidFill>
                  <a:prstClr val="black"/>
                </a:solidFill>
              </a:rPr>
              <a:t>©1992-2018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9E8FCAD1-9045-4EA3-A35F-09FA096495C5}"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8398453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12200467"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latin typeface="Cambria" panose="02040503050406030204" pitchFamily="18" charset="0"/>
            </a:endParaRPr>
          </a:p>
        </p:txBody>
      </p:sp>
      <p:grpSp>
        <p:nvGrpSpPr>
          <p:cNvPr id="5" name="Group 18"/>
          <p:cNvGrpSpPr>
            <a:grpSpLocks/>
          </p:cNvGrpSpPr>
          <p:nvPr/>
        </p:nvGrpSpPr>
        <p:grpSpPr bwMode="auto">
          <a:xfrm>
            <a:off x="-4233" y="4953000"/>
            <a:ext cx="12196233"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solidFill>
                  <a:prstClr val="black"/>
                </a:solidFill>
                <a:latin typeface="Cambria" panose="02040503050406030204" pitchFamily="18" charset="0"/>
                <a:cs typeface="Calibri" panose="020F0502020204030204" pitchFamily="34" charset="0"/>
              </a:endParaRPr>
            </a:p>
          </p:txBody>
        </p:sp>
        <p:sp>
          <p:nvSpPr>
            <p:cNvPr id="7" name="Freeform 20"/>
            <p:cNvSpPr>
              <a:spLocks/>
            </p:cNvSpPr>
            <p:nvPr/>
          </p:nvSpPr>
          <p:spPr bwMode="auto">
            <a:xfrm>
              <a:off x="35926" y="5135025"/>
              <a:ext cx="9108074" cy="838869"/>
            </a:xfrm>
            <a:custGeom>
              <a:avLst/>
              <a:gdLst>
                <a:gd name="T0" fmla="*/ 0 w 5760"/>
                <a:gd name="T1" fmla="*/ 0 h 528"/>
                <a:gd name="T2" fmla="*/ 2147483647 w 5760"/>
                <a:gd name="T3" fmla="*/ 0 h 528"/>
                <a:gd name="T4" fmla="*/ 2147483647 w 5760"/>
                <a:gd name="T5" fmla="*/ 1332767423 h 528"/>
                <a:gd name="T6" fmla="*/ 120019431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dirty="0">
                <a:solidFill>
                  <a:prstClr val="black"/>
                </a:solidFill>
                <a:latin typeface="Calibri" panose="020F0502020204030204" pitchFamily="34" charset="0"/>
                <a:cs typeface="Calibri" panose="020F0502020204030204" pitchFamily="34" charset="0"/>
              </a:endParaRPr>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latin typeface="Cambria" panose="02040503050406030204" pitchFamily="18" charset="0"/>
              </a:endParaRPr>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914400" y="1752602"/>
            <a:ext cx="103632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2" name="Date Placeholder 29"/>
          <p:cNvSpPr>
            <a:spLocks noGrp="1"/>
          </p:cNvSpPr>
          <p:nvPr>
            <p:ph type="dt" sz="half" idx="10"/>
          </p:nvPr>
        </p:nvSpPr>
        <p:spPr/>
        <p:txBody>
          <a:bodyPr/>
          <a:lstStyle>
            <a:lvl1pPr>
              <a:defRPr smtClean="0">
                <a:solidFill>
                  <a:srgbClr val="FFFFFF"/>
                </a:solidFill>
              </a:defRPr>
            </a:lvl1pPr>
            <a:extLst/>
          </a:lstStyle>
          <a:p>
            <a:fld id="{2B9C17F6-7C9B-40EA-8A7F-F14C8E267272}" type="datetime1">
              <a:rPr lang="en-US"/>
              <a:pPr/>
              <a:t>10/30/2019</a:t>
            </a:fld>
            <a:endParaRPr lang="en-US"/>
          </a:p>
        </p:txBody>
      </p:sp>
      <p:sp>
        <p:nvSpPr>
          <p:cNvPr id="13" name="Slide Number Placeholder 26"/>
          <p:cNvSpPr>
            <a:spLocks noGrp="1"/>
          </p:cNvSpPr>
          <p:nvPr>
            <p:ph type="sldNum" sz="quarter" idx="11"/>
          </p:nvPr>
        </p:nvSpPr>
        <p:spPr/>
        <p:txBody>
          <a:bodyPr/>
          <a:lstStyle>
            <a:lvl1pPr>
              <a:defRPr>
                <a:solidFill>
                  <a:srgbClr val="FFFFFF"/>
                </a:solidFill>
              </a:defRPr>
            </a:lvl1pPr>
          </a:lstStyle>
          <a:p>
            <a:fld id="{9E8FCAD1-9045-4EA3-A35F-09FA096495C5}" type="slidenum">
              <a:rPr lang="en-US" smtClean="0"/>
              <a:pPr/>
              <a:t>‹#›</a:t>
            </a:fld>
            <a:endParaRPr lang="en-US"/>
          </a:p>
        </p:txBody>
      </p:sp>
      <p:sp>
        <p:nvSpPr>
          <p:cNvPr id="14" name="Footer Placeholder 18"/>
          <p:cNvSpPr>
            <a:spLocks noGrp="1"/>
          </p:cNvSpPr>
          <p:nvPr>
            <p:ph type="ftr" sz="quarter" idx="12"/>
          </p:nvPr>
        </p:nvSpPr>
        <p:spPr>
          <a:xfrm>
            <a:off x="3657600" y="6408739"/>
            <a:ext cx="5317067" cy="365125"/>
          </a:xfrm>
        </p:spPr>
        <p:txBody>
          <a:bodyPr/>
          <a:lstStyle>
            <a:lvl1pPr>
              <a:defRPr>
                <a:solidFill>
                  <a:schemeClr val="accent1">
                    <a:tint val="20000"/>
                  </a:schemeClr>
                </a:solidFill>
              </a:defRPr>
            </a:lvl1pPr>
            <a:extLst/>
          </a:lstStyle>
          <a:p>
            <a:r>
              <a:rPr lang="en-US">
                <a:solidFill>
                  <a:srgbClr val="2DA2BF">
                    <a:tint val="20000"/>
                  </a:srgbClr>
                </a:solidFill>
              </a:rPr>
              <a:t>©1992-2018 by Pearson Education, Inc. All Rights Reserved.</a:t>
            </a:r>
          </a:p>
        </p:txBody>
      </p:sp>
    </p:spTree>
    <p:extLst>
      <p:ext uri="{BB962C8B-B14F-4D97-AF65-F5344CB8AC3E}">
        <p14:creationId xmlns:p14="http://schemas.microsoft.com/office/powerpoint/2010/main" val="4397726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Font typeface="Wingdings" pitchFamily="2" charset="2"/>
              <a:buChar char="§"/>
              <a:defRPr/>
            </a:lvl2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p:nvPr>
        </p:nvSpPr>
        <p:spPr/>
        <p:txBody>
          <a:bodyPr rtlCol="0"/>
          <a:lstStyle/>
          <a:p>
            <a:r>
              <a:rPr lang="en-US"/>
              <a:t>Click to edit Master title style</a:t>
            </a:r>
          </a:p>
        </p:txBody>
      </p:sp>
      <p:sp>
        <p:nvSpPr>
          <p:cNvPr id="6" name="Date Placeholder 3"/>
          <p:cNvSpPr>
            <a:spLocks noGrp="1"/>
          </p:cNvSpPr>
          <p:nvPr>
            <p:ph type="dt" sz="half" idx="10"/>
          </p:nvPr>
        </p:nvSpPr>
        <p:spPr/>
        <p:txBody>
          <a:bodyPr/>
          <a:lstStyle>
            <a:lvl1pPr>
              <a:defRPr smtClean="0"/>
            </a:lvl1pPr>
            <a:extLst/>
          </a:lstStyle>
          <a:p>
            <a:fld id="{A764DF22-4F82-4D9D-8B77-872F8BD0E8A3}" type="datetime1">
              <a:rPr lang="en-US">
                <a:solidFill>
                  <a:prstClr val="black"/>
                </a:solidFill>
              </a:rPr>
              <a:pPr/>
              <a:t>10/30/2019</a:t>
            </a:fld>
            <a:endParaRPr lang="en-US">
              <a:solidFill>
                <a:prstClr val="black"/>
              </a:solidFill>
            </a:endParaRPr>
          </a:p>
        </p:txBody>
      </p:sp>
      <p:sp>
        <p:nvSpPr>
          <p:cNvPr id="8" name="Footer Placeholder 4"/>
          <p:cNvSpPr>
            <a:spLocks noGrp="1"/>
          </p:cNvSpPr>
          <p:nvPr>
            <p:ph type="ftr" sz="quarter" idx="11"/>
          </p:nvPr>
        </p:nvSpPr>
        <p:spPr>
          <a:xfrm>
            <a:off x="5486400" y="6408739"/>
            <a:ext cx="3488267" cy="365125"/>
          </a:xfrm>
        </p:spPr>
        <p:txBody>
          <a:bodyPr/>
          <a:lstStyle>
            <a:lvl1pPr>
              <a:defRPr/>
            </a:lvl1pPr>
            <a:extLst/>
          </a:lstStyle>
          <a:p>
            <a:r>
              <a:rPr lang="en-US">
                <a:solidFill>
                  <a:prstClr val="black"/>
                </a:solidFill>
              </a:rPr>
              <a:t>©1992-2018 by Pearson Education, Inc. All Rights Reserved.</a:t>
            </a:r>
          </a:p>
        </p:txBody>
      </p:sp>
      <p:sp>
        <p:nvSpPr>
          <p:cNvPr id="9" name="Slide Number Placeholder 5"/>
          <p:cNvSpPr>
            <a:spLocks noGrp="1"/>
          </p:cNvSpPr>
          <p:nvPr>
            <p:ph type="sldNum" sz="quarter" idx="12"/>
          </p:nvPr>
        </p:nvSpPr>
        <p:spPr/>
        <p:txBody>
          <a:bodyPr/>
          <a:lstStyle>
            <a:lvl1pPr>
              <a:defRPr/>
            </a:lvl1pPr>
          </a:lstStyle>
          <a:p>
            <a:fld id="{9E8FCAD1-9045-4EA3-A35F-09FA096495C5}"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7513099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3"/>
          <p:cNvSpPr/>
          <p:nvPr/>
        </p:nvSpPr>
        <p:spPr>
          <a:xfrm>
            <a:off x="4849284" y="3005138"/>
            <a:ext cx="243416"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dirty="0">
              <a:solidFill>
                <a:prstClr val="white"/>
              </a:solidFill>
              <a:latin typeface="Cambria" panose="02040503050406030204" pitchFamily="18" charset="0"/>
            </a:endParaRPr>
          </a:p>
        </p:txBody>
      </p:sp>
      <p:sp>
        <p:nvSpPr>
          <p:cNvPr id="5" name="Chevron 4"/>
          <p:cNvSpPr/>
          <p:nvPr/>
        </p:nvSpPr>
        <p:spPr>
          <a:xfrm>
            <a:off x="4599518" y="3005138"/>
            <a:ext cx="24553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dirty="0">
              <a:solidFill>
                <a:prstClr val="white"/>
              </a:solidFill>
              <a:latin typeface="Cambria" panose="02040503050406030204" pitchFamily="18" charset="0"/>
            </a:endParaRPr>
          </a:p>
        </p:txBody>
      </p:sp>
      <p:sp>
        <p:nvSpPr>
          <p:cNvPr id="2" name="Title 1"/>
          <p:cNvSpPr>
            <a:spLocks noGrp="1"/>
          </p:cNvSpPr>
          <p:nvPr>
            <p:ph type="title"/>
          </p:nvPr>
        </p:nvSpPr>
        <p:spPr>
          <a:xfrm>
            <a:off x="963168" y="1059712"/>
            <a:ext cx="103632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5230284" y="2931712"/>
            <a:ext cx="6096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Edit Master text styles</a:t>
            </a:r>
          </a:p>
        </p:txBody>
      </p:sp>
      <p:sp>
        <p:nvSpPr>
          <p:cNvPr id="6" name="Date Placeholder 3"/>
          <p:cNvSpPr>
            <a:spLocks noGrp="1"/>
          </p:cNvSpPr>
          <p:nvPr>
            <p:ph type="dt" sz="half" idx="10"/>
          </p:nvPr>
        </p:nvSpPr>
        <p:spPr/>
        <p:txBody>
          <a:bodyPr/>
          <a:lstStyle>
            <a:lvl1pPr>
              <a:defRPr smtClean="0"/>
            </a:lvl1pPr>
            <a:extLst/>
          </a:lstStyle>
          <a:p>
            <a:fld id="{7500DF5B-C16F-4C7B-8C8F-516C66E1ABC7}" type="datetime1">
              <a:rPr lang="en-US">
                <a:solidFill>
                  <a:prstClr val="white"/>
                </a:solidFill>
              </a:rPr>
              <a:pPr/>
              <a:t>10/30/2019</a:t>
            </a:fld>
            <a:endParaRPr lang="en-US">
              <a:solidFill>
                <a:prstClr val="white"/>
              </a:solidFill>
            </a:endParaRPr>
          </a:p>
        </p:txBody>
      </p:sp>
      <p:sp>
        <p:nvSpPr>
          <p:cNvPr id="7" name="Footer Placeholder 4"/>
          <p:cNvSpPr>
            <a:spLocks noGrp="1"/>
          </p:cNvSpPr>
          <p:nvPr>
            <p:ph type="ftr" sz="quarter" idx="11"/>
          </p:nvPr>
        </p:nvSpPr>
        <p:spPr/>
        <p:txBody>
          <a:bodyPr/>
          <a:lstStyle>
            <a:lvl1pPr>
              <a:defRPr/>
            </a:lvl1pPr>
            <a:extLst/>
          </a:lstStyle>
          <a:p>
            <a:r>
              <a:rPr lang="en-US">
                <a:solidFill>
                  <a:prstClr val="white"/>
                </a:solidFill>
              </a:rPr>
              <a:t>©1992-2018 by Pearson Education, Inc. All Rights Reserved.</a:t>
            </a:r>
          </a:p>
        </p:txBody>
      </p:sp>
      <p:sp>
        <p:nvSpPr>
          <p:cNvPr id="8" name="Slide Number Placeholder 5"/>
          <p:cNvSpPr>
            <a:spLocks noGrp="1"/>
          </p:cNvSpPr>
          <p:nvPr>
            <p:ph type="sldNum" sz="quarter" idx="12"/>
          </p:nvPr>
        </p:nvSpPr>
        <p:spPr/>
        <p:txBody>
          <a:bodyPr/>
          <a:lstStyle>
            <a:lvl1pPr>
              <a:defRPr/>
            </a:lvl1pPr>
          </a:lstStyle>
          <a:p>
            <a:fld id="{9E8FCAD1-9045-4EA3-A35F-09FA096495C5}"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403054821"/>
      </p:ext>
    </p:extLst>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smtClean="0"/>
            </a:lvl1pPr>
            <a:extLst/>
          </a:lstStyle>
          <a:p>
            <a:fld id="{F798D712-D963-481A-9F14-A4D1395409EE}" type="datetime1">
              <a:rPr lang="en-US">
                <a:solidFill>
                  <a:prstClr val="white"/>
                </a:solidFill>
              </a:rPr>
              <a:pPr/>
              <a:t>10/30/2019</a:t>
            </a:fld>
            <a:endParaRPr lang="en-US">
              <a:solidFill>
                <a:prstClr val="white"/>
              </a:solidFill>
            </a:endParaRPr>
          </a:p>
        </p:txBody>
      </p:sp>
      <p:sp>
        <p:nvSpPr>
          <p:cNvPr id="6" name="Footer Placeholder 5"/>
          <p:cNvSpPr>
            <a:spLocks noGrp="1"/>
          </p:cNvSpPr>
          <p:nvPr>
            <p:ph type="ftr" sz="quarter" idx="11"/>
          </p:nvPr>
        </p:nvSpPr>
        <p:spPr/>
        <p:txBody>
          <a:bodyPr/>
          <a:lstStyle>
            <a:lvl1pPr>
              <a:defRPr/>
            </a:lvl1pPr>
            <a:extLst/>
          </a:lstStyle>
          <a:p>
            <a:r>
              <a:rPr lang="en-US" dirty="0">
                <a:solidFill>
                  <a:prstClr val="white"/>
                </a:solidFill>
              </a:rPr>
              <a:t>©1992-2018 by Pearson Education, Inc. All Rights Reserved.</a:t>
            </a:r>
          </a:p>
        </p:txBody>
      </p:sp>
      <p:sp>
        <p:nvSpPr>
          <p:cNvPr id="7" name="Slide Number Placeholder 6"/>
          <p:cNvSpPr>
            <a:spLocks noGrp="1"/>
          </p:cNvSpPr>
          <p:nvPr>
            <p:ph type="sldNum" sz="quarter" idx="12"/>
          </p:nvPr>
        </p:nvSpPr>
        <p:spPr/>
        <p:txBody>
          <a:bodyPr/>
          <a:lstStyle>
            <a:lvl1pPr>
              <a:defRPr/>
            </a:lvl1pPr>
          </a:lstStyle>
          <a:p>
            <a:fld id="{9E8FCAD1-9045-4EA3-A35F-09FA096495C5}"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424923310"/>
      </p:ext>
    </p:extLst>
  </p:cSld>
  <p:clrMapOvr>
    <a:overrideClrMapping bg1="dk1" tx1="lt1" bg2="dk2" tx2="lt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smtClean="0"/>
            </a:lvl1pPr>
            <a:extLst/>
          </a:lstStyle>
          <a:p>
            <a:fld id="{DA6CE69A-65EB-4475-968B-A4A4FC9FE7DD}" type="datetime1">
              <a:rPr lang="en-US">
                <a:solidFill>
                  <a:prstClr val="black"/>
                </a:solidFill>
              </a:rPr>
              <a:pPr/>
              <a:t>10/30/2019</a:t>
            </a:fld>
            <a:endParaRPr lang="en-US">
              <a:solidFill>
                <a:prstClr val="black"/>
              </a:solidFill>
            </a:endParaRPr>
          </a:p>
        </p:txBody>
      </p:sp>
      <p:sp>
        <p:nvSpPr>
          <p:cNvPr id="8" name="Footer Placeholder 7"/>
          <p:cNvSpPr>
            <a:spLocks noGrp="1"/>
          </p:cNvSpPr>
          <p:nvPr>
            <p:ph type="ftr" sz="quarter" idx="11"/>
          </p:nvPr>
        </p:nvSpPr>
        <p:spPr/>
        <p:txBody>
          <a:bodyPr/>
          <a:lstStyle>
            <a:lvl1pPr>
              <a:defRPr/>
            </a:lvl1pPr>
            <a:extLst/>
          </a:lstStyle>
          <a:p>
            <a:r>
              <a:rPr lang="en-US">
                <a:solidFill>
                  <a:prstClr val="black"/>
                </a:solidFill>
              </a:rPr>
              <a:t>©1992-2018 by Pearson Education, Inc. All Rights Reserved.</a:t>
            </a:r>
          </a:p>
        </p:txBody>
      </p:sp>
      <p:sp>
        <p:nvSpPr>
          <p:cNvPr id="9" name="Slide Number Placeholder 8"/>
          <p:cNvSpPr>
            <a:spLocks noGrp="1"/>
          </p:cNvSpPr>
          <p:nvPr>
            <p:ph type="sldNum" sz="quarter" idx="12"/>
          </p:nvPr>
        </p:nvSpPr>
        <p:spPr/>
        <p:txBody>
          <a:bodyPr/>
          <a:lstStyle>
            <a:lvl1pPr>
              <a:defRPr/>
            </a:lvl1pPr>
          </a:lstStyle>
          <a:p>
            <a:fld id="{9E8FCAD1-9045-4EA3-A35F-09FA096495C5}"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224793219"/>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3"/>
          <p:cNvSpPr/>
          <p:nvPr/>
        </p:nvSpPr>
        <p:spPr>
          <a:xfrm>
            <a:off x="4849284" y="3005138"/>
            <a:ext cx="243416"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5" name="Chevron 4"/>
          <p:cNvSpPr/>
          <p:nvPr/>
        </p:nvSpPr>
        <p:spPr>
          <a:xfrm>
            <a:off x="4599518" y="3005138"/>
            <a:ext cx="24553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2" name="Title 1"/>
          <p:cNvSpPr>
            <a:spLocks noGrp="1"/>
          </p:cNvSpPr>
          <p:nvPr>
            <p:ph type="title"/>
          </p:nvPr>
        </p:nvSpPr>
        <p:spPr>
          <a:xfrm>
            <a:off x="963168" y="1059712"/>
            <a:ext cx="103632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5230284" y="2931712"/>
            <a:ext cx="6096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Edit Master text styles</a:t>
            </a:r>
          </a:p>
        </p:txBody>
      </p:sp>
      <p:sp>
        <p:nvSpPr>
          <p:cNvPr id="6" name="Date Placeholder 3"/>
          <p:cNvSpPr>
            <a:spLocks noGrp="1"/>
          </p:cNvSpPr>
          <p:nvPr>
            <p:ph type="dt" sz="half" idx="10"/>
          </p:nvPr>
        </p:nvSpPr>
        <p:spPr/>
        <p:txBody>
          <a:bodyPr/>
          <a:lstStyle>
            <a:lvl1pPr>
              <a:defRPr smtClean="0"/>
            </a:lvl1pPr>
            <a:extLst/>
          </a:lstStyle>
          <a:p>
            <a:endParaRPr lang="en-US"/>
          </a:p>
        </p:txBody>
      </p:sp>
      <p:sp>
        <p:nvSpPr>
          <p:cNvPr id="7" name="Footer Placeholder 4"/>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8" name="Slide Number Placeholder 5"/>
          <p:cNvSpPr>
            <a:spLocks noGrp="1"/>
          </p:cNvSpPr>
          <p:nvPr>
            <p:ph type="sldNum" sz="quarter" idx="12"/>
          </p:nvPr>
        </p:nvSpPr>
        <p:spPr/>
        <p:txBody>
          <a:bodyPr/>
          <a:lstStyle>
            <a:lvl1pPr>
              <a:defRPr/>
            </a:lvl1pPr>
          </a:lstStyle>
          <a:p>
            <a:fld id="{D59BD3FA-AD6E-4905-B083-F4862664E37B}" type="slidenum">
              <a:rPr lang="en-US" smtClean="0"/>
              <a:t>‹#›</a:t>
            </a:fld>
            <a:endParaRPr lang="en-US"/>
          </a:p>
        </p:txBody>
      </p:sp>
    </p:spTree>
    <p:extLst>
      <p:ext uri="{BB962C8B-B14F-4D97-AF65-F5344CB8AC3E}">
        <p14:creationId xmlns:p14="http://schemas.microsoft.com/office/powerpoint/2010/main" val="311041352"/>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smtClean="0"/>
            </a:lvl1pPr>
            <a:extLst/>
          </a:lstStyle>
          <a:p>
            <a:fld id="{F94DD50B-B5A3-420B-B908-10D439920231}" type="datetime1">
              <a:rPr lang="en-US">
                <a:solidFill>
                  <a:prstClr val="white"/>
                </a:solidFill>
              </a:rPr>
              <a:pPr/>
              <a:t>10/30/2019</a:t>
            </a:fld>
            <a:endParaRPr lang="en-US">
              <a:solidFill>
                <a:prstClr val="white"/>
              </a:solidFill>
            </a:endParaRPr>
          </a:p>
        </p:txBody>
      </p:sp>
      <p:sp>
        <p:nvSpPr>
          <p:cNvPr id="4" name="Footer Placeholder 3"/>
          <p:cNvSpPr>
            <a:spLocks noGrp="1"/>
          </p:cNvSpPr>
          <p:nvPr>
            <p:ph type="ftr" sz="quarter" idx="11"/>
          </p:nvPr>
        </p:nvSpPr>
        <p:spPr/>
        <p:txBody>
          <a:bodyPr/>
          <a:lstStyle>
            <a:lvl1pPr>
              <a:defRPr/>
            </a:lvl1pPr>
            <a:extLst/>
          </a:lstStyle>
          <a:p>
            <a:r>
              <a:rPr lang="en-US">
                <a:solidFill>
                  <a:prstClr val="white"/>
                </a:solidFill>
              </a:rPr>
              <a:t>©1992-2018 by Pearson Education, Inc. All Rights Reserved.</a:t>
            </a:r>
          </a:p>
        </p:txBody>
      </p:sp>
      <p:sp>
        <p:nvSpPr>
          <p:cNvPr id="5" name="Slide Number Placeholder 4"/>
          <p:cNvSpPr>
            <a:spLocks noGrp="1"/>
          </p:cNvSpPr>
          <p:nvPr>
            <p:ph type="sldNum" sz="quarter" idx="12"/>
          </p:nvPr>
        </p:nvSpPr>
        <p:spPr/>
        <p:txBody>
          <a:bodyPr/>
          <a:lstStyle>
            <a:lvl1pPr>
              <a:defRPr/>
            </a:lvl1pPr>
          </a:lstStyle>
          <a:p>
            <a:fld id="{9E8FCAD1-9045-4EA3-A35F-09FA096495C5}"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53205500"/>
      </p:ext>
    </p:extLst>
  </p:cSld>
  <p:clrMapOvr>
    <a:overrideClrMapping bg1="dk1" tx1="lt1" bg2="dk2"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fld id="{50843F26-4DBF-4DF6-A93A-44D110202552}" type="datetime1">
              <a:rPr lang="en-US" smtClean="0">
                <a:solidFill>
                  <a:prstClr val="black"/>
                </a:solidFill>
              </a:rPr>
              <a:pPr/>
              <a:t>10/30/2019</a:t>
            </a:fld>
            <a:endParaRPr lang="en-US">
              <a:solidFill>
                <a:prstClr val="black"/>
              </a:solidFill>
            </a:endParaRPr>
          </a:p>
        </p:txBody>
      </p:sp>
      <p:sp>
        <p:nvSpPr>
          <p:cNvPr id="3" name="Footer Placeholder 21"/>
          <p:cNvSpPr>
            <a:spLocks noGrp="1"/>
          </p:cNvSpPr>
          <p:nvPr>
            <p:ph type="ftr" sz="quarter" idx="11"/>
          </p:nvPr>
        </p:nvSpPr>
        <p:spPr/>
        <p:txBody>
          <a:bodyPr/>
          <a:lstStyle>
            <a:lvl1pPr>
              <a:defRPr/>
            </a:lvl1pPr>
          </a:lstStyle>
          <a:p>
            <a:pPr algn="l"/>
            <a:r>
              <a:rPr lang="en-US" dirty="0">
                <a:solidFill>
                  <a:prstClr val="black"/>
                </a:solidFill>
              </a:rPr>
              <a:t>©1992-2018 by Pearson Education, Inc. All Rights Reserved.</a:t>
            </a:r>
          </a:p>
        </p:txBody>
      </p:sp>
      <p:sp>
        <p:nvSpPr>
          <p:cNvPr id="4" name="Slide Number Placeholder 17"/>
          <p:cNvSpPr>
            <a:spLocks noGrp="1"/>
          </p:cNvSpPr>
          <p:nvPr>
            <p:ph type="sldNum" sz="quarter" idx="12"/>
          </p:nvPr>
        </p:nvSpPr>
        <p:spPr/>
        <p:txBody>
          <a:bodyPr/>
          <a:lstStyle>
            <a:lvl1pPr>
              <a:defRPr/>
            </a:lvl1pPr>
          </a:lstStyle>
          <a:p>
            <a:fld id="{9E8FCAD1-9045-4EA3-A35F-09FA096495C5}"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0431328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smtClean="0"/>
            </a:lvl1pPr>
            <a:extLst/>
          </a:lstStyle>
          <a:p>
            <a:fld id="{FC2C5EBC-B801-46B3-8903-1B8C7E11B4DD}" type="datetime1">
              <a:rPr lang="en-US">
                <a:solidFill>
                  <a:prstClr val="black"/>
                </a:solidFill>
              </a:rPr>
              <a:pPr/>
              <a:t>10/30/2019</a:t>
            </a:fld>
            <a:endParaRPr lang="en-US">
              <a:solidFill>
                <a:prstClr val="black"/>
              </a:solidFill>
            </a:endParaRPr>
          </a:p>
        </p:txBody>
      </p:sp>
      <p:sp>
        <p:nvSpPr>
          <p:cNvPr id="6" name="Footer Placeholder 5"/>
          <p:cNvSpPr>
            <a:spLocks noGrp="1"/>
          </p:cNvSpPr>
          <p:nvPr>
            <p:ph type="ftr" sz="quarter" idx="11"/>
          </p:nvPr>
        </p:nvSpPr>
        <p:spPr/>
        <p:txBody>
          <a:bodyPr/>
          <a:lstStyle>
            <a:lvl1pPr>
              <a:defRPr/>
            </a:lvl1pPr>
            <a:extLst/>
          </a:lstStyle>
          <a:p>
            <a:r>
              <a:rPr lang="en-US">
                <a:solidFill>
                  <a:prstClr val="black"/>
                </a:solidFill>
              </a:rPr>
              <a:t>©1992-2018 by Pearson Education, Inc. All Rights Reserved.</a:t>
            </a:r>
          </a:p>
        </p:txBody>
      </p:sp>
      <p:sp>
        <p:nvSpPr>
          <p:cNvPr id="7" name="Slide Number Placeholder 6"/>
          <p:cNvSpPr>
            <a:spLocks noGrp="1"/>
          </p:cNvSpPr>
          <p:nvPr>
            <p:ph type="sldNum" sz="quarter" idx="12"/>
          </p:nvPr>
        </p:nvSpPr>
        <p:spPr/>
        <p:txBody>
          <a:bodyPr/>
          <a:lstStyle>
            <a:lvl1pPr>
              <a:defRPr/>
            </a:lvl1pPr>
          </a:lstStyle>
          <a:p>
            <a:fld id="{9E8FCAD1-9045-4EA3-A35F-09FA096495C5}"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233436932"/>
      </p:ext>
    </p:extLst>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4"/>
          <p:cNvSpPr>
            <a:spLocks/>
          </p:cNvSpPr>
          <p:nvPr/>
        </p:nvSpPr>
        <p:spPr bwMode="auto">
          <a:xfrm>
            <a:off x="666751" y="5945188"/>
            <a:ext cx="6587067"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solidFill>
                <a:prstClr val="white"/>
              </a:solidFill>
              <a:latin typeface="Cambria" panose="02040503050406030204" pitchFamily="18" charset="0"/>
              <a:cs typeface="Calibri" panose="020F0502020204030204" pitchFamily="34" charset="0"/>
            </a:endParaRPr>
          </a:p>
        </p:txBody>
      </p:sp>
      <p:sp>
        <p:nvSpPr>
          <p:cNvPr id="6" name="Freeform 18"/>
          <p:cNvSpPr>
            <a:spLocks/>
          </p:cNvSpPr>
          <p:nvPr/>
        </p:nvSpPr>
        <p:spPr bwMode="auto">
          <a:xfrm>
            <a:off x="647700" y="5938838"/>
            <a:ext cx="4921251" cy="933450"/>
          </a:xfrm>
          <a:custGeom>
            <a:avLst/>
            <a:gdLst>
              <a:gd name="T0" fmla="*/ 0 w 5591"/>
              <a:gd name="T1" fmla="*/ 0 h 588"/>
              <a:gd name="T2" fmla="*/ 2147483647 w 5591"/>
              <a:gd name="T3" fmla="*/ 0 h 588"/>
              <a:gd name="T4" fmla="*/ 2147483647 w 5591"/>
              <a:gd name="T5" fmla="*/ 1330642500 h 588"/>
              <a:gd name="T6" fmla="*/ 2091905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dirty="0">
              <a:solidFill>
                <a:prstClr val="white"/>
              </a:solidFill>
              <a:latin typeface="Calibri" panose="020F0502020204030204" pitchFamily="34" charset="0"/>
              <a:cs typeface="Calibri" panose="020F0502020204030204" pitchFamily="34" charset="0"/>
            </a:endParaRPr>
          </a:p>
        </p:txBody>
      </p:sp>
      <p:sp>
        <p:nvSpPr>
          <p:cNvPr id="7" name="Right Triangle 6"/>
          <p:cNvSpPr>
            <a:spLocks/>
          </p:cNvSpPr>
          <p:nvPr/>
        </p:nvSpPr>
        <p:spPr bwMode="auto">
          <a:xfrm>
            <a:off x="-8056" y="5791253"/>
            <a:ext cx="4536419" cy="1080868"/>
          </a:xfrm>
          <a:prstGeom prst="rtTriangle">
            <a:avLst/>
          </a:prstGeom>
          <a:blipFill>
            <a:blip r:embed="rId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latin typeface="Cambria" panose="02040503050406030204" pitchFamily="18" charset="0"/>
            </a:endParaRPr>
          </a:p>
        </p:txBody>
      </p:sp>
      <p:cxnSp>
        <p:nvCxnSpPr>
          <p:cNvPr id="8" name="Straight Connector 7"/>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11552768"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dirty="0">
              <a:solidFill>
                <a:prstClr val="white"/>
              </a:solidFill>
              <a:latin typeface="Cambria" panose="02040503050406030204" pitchFamily="18" charset="0"/>
            </a:endParaRPr>
          </a:p>
        </p:txBody>
      </p:sp>
      <p:sp>
        <p:nvSpPr>
          <p:cNvPr id="10" name="Chevron 9"/>
          <p:cNvSpPr/>
          <p:nvPr/>
        </p:nvSpPr>
        <p:spPr>
          <a:xfrm>
            <a:off x="11303001"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dirty="0">
              <a:solidFill>
                <a:prstClr val="white"/>
              </a:solidFill>
              <a:latin typeface="Cambria" panose="02040503050406030204" pitchFamily="18" charset="0"/>
            </a:endParaRPr>
          </a:p>
        </p:txBody>
      </p:sp>
      <p:sp>
        <p:nvSpPr>
          <p:cNvPr id="4" name="Text Placeholder 3"/>
          <p:cNvSpPr>
            <a:spLocks noGrp="1"/>
          </p:cNvSpPr>
          <p:nvPr>
            <p:ph type="body" sz="half" idx="2"/>
          </p:nvPr>
        </p:nvSpPr>
        <p:spPr>
          <a:xfrm>
            <a:off x="1521643" y="5443402"/>
            <a:ext cx="95504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p:txBody>
          <a:bodyPr/>
          <a:lstStyle>
            <a:lvl1pPr>
              <a:defRPr smtClean="0">
                <a:solidFill>
                  <a:schemeClr val="tx1"/>
                </a:solidFill>
              </a:defRPr>
            </a:lvl1pPr>
            <a:extLst/>
          </a:lstStyle>
          <a:p>
            <a:fld id="{E9B12665-56B4-4A1C-9DF0-C77A185E68D5}" type="datetime1">
              <a:rPr lang="en-US">
                <a:solidFill>
                  <a:prstClr val="white"/>
                </a:solidFill>
              </a:rPr>
              <a:pPr/>
              <a:t>10/30/2019</a:t>
            </a:fld>
            <a:endParaRPr lang="en-US">
              <a:solidFill>
                <a:prstClr val="white"/>
              </a:solidFill>
            </a:endParaRPr>
          </a:p>
        </p:txBody>
      </p:sp>
      <p:sp>
        <p:nvSpPr>
          <p:cNvPr id="12" name="Footer Placeholder 5"/>
          <p:cNvSpPr>
            <a:spLocks noGrp="1"/>
          </p:cNvSpPr>
          <p:nvPr>
            <p:ph type="ftr" sz="quarter" idx="11"/>
          </p:nvPr>
        </p:nvSpPr>
        <p:spPr>
          <a:xfrm>
            <a:off x="5839884" y="6408739"/>
            <a:ext cx="3134783" cy="365125"/>
          </a:xfrm>
        </p:spPr>
        <p:txBody>
          <a:bodyPr/>
          <a:lstStyle>
            <a:lvl1pPr>
              <a:defRPr>
                <a:solidFill>
                  <a:schemeClr val="tx1"/>
                </a:solidFill>
              </a:defRPr>
            </a:lvl1pPr>
            <a:extLst/>
          </a:lstStyle>
          <a:p>
            <a:r>
              <a:rPr lang="en-US">
                <a:solidFill>
                  <a:prstClr val="white"/>
                </a:solidFill>
              </a:rPr>
              <a:t>©1992-2018 by Pearson Education, Inc. All Rights Reserved.</a:t>
            </a:r>
          </a:p>
        </p:txBody>
      </p:sp>
      <p:sp>
        <p:nvSpPr>
          <p:cNvPr id="13" name="Slide Number Placeholder 6"/>
          <p:cNvSpPr>
            <a:spLocks noGrp="1"/>
          </p:cNvSpPr>
          <p:nvPr>
            <p:ph type="sldNum" sz="quarter" idx="12"/>
          </p:nvPr>
        </p:nvSpPr>
        <p:spPr/>
        <p:txBody>
          <a:bodyPr/>
          <a:lstStyle>
            <a:lvl1pPr>
              <a:defRPr/>
            </a:lvl1pPr>
          </a:lstStyle>
          <a:p>
            <a:fld id="{9E8FCAD1-9045-4EA3-A35F-09FA096495C5}"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293971782"/>
      </p:ext>
    </p:extLst>
  </p:cSld>
  <p:clrMapOvr>
    <a:overrideClrMapping bg1="dk1" tx1="lt1" bg2="dk2" tx2="lt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ACC2D850-27E2-4D4E-927D-AE5546DB3D0E}" type="datetime1">
              <a:rPr lang="en-US" smtClean="0">
                <a:solidFill>
                  <a:prstClr val="black"/>
                </a:solidFill>
              </a:rPr>
              <a:pPr/>
              <a:t>10/30/2019</a:t>
            </a:fld>
            <a:endParaRPr lang="en-US">
              <a:solidFill>
                <a:prstClr val="black"/>
              </a:solidFill>
            </a:endParaRPr>
          </a:p>
        </p:txBody>
      </p:sp>
      <p:sp>
        <p:nvSpPr>
          <p:cNvPr id="5" name="Footer Placeholder 21"/>
          <p:cNvSpPr>
            <a:spLocks noGrp="1"/>
          </p:cNvSpPr>
          <p:nvPr>
            <p:ph type="ftr" sz="quarter" idx="11"/>
          </p:nvPr>
        </p:nvSpPr>
        <p:spPr/>
        <p:txBody>
          <a:bodyPr/>
          <a:lstStyle>
            <a:lvl1pPr>
              <a:defRPr/>
            </a:lvl1pPr>
          </a:lstStyle>
          <a:p>
            <a:r>
              <a:rPr lang="en-US">
                <a:solidFill>
                  <a:prstClr val="black"/>
                </a:solidFill>
              </a:rPr>
              <a:t>©1992-2018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9E8FCAD1-9045-4EA3-A35F-09FA096495C5}"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1211214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B77B624F-2DBA-41C3-AA76-9D2098358CEF}" type="datetime1">
              <a:rPr lang="en-US" smtClean="0">
                <a:solidFill>
                  <a:prstClr val="black"/>
                </a:solidFill>
              </a:rPr>
              <a:pPr/>
              <a:t>10/30/2019</a:t>
            </a:fld>
            <a:endParaRPr lang="en-US">
              <a:solidFill>
                <a:prstClr val="black"/>
              </a:solidFill>
            </a:endParaRPr>
          </a:p>
        </p:txBody>
      </p:sp>
      <p:sp>
        <p:nvSpPr>
          <p:cNvPr id="5" name="Footer Placeholder 21"/>
          <p:cNvSpPr>
            <a:spLocks noGrp="1"/>
          </p:cNvSpPr>
          <p:nvPr>
            <p:ph type="ftr" sz="quarter" idx="11"/>
          </p:nvPr>
        </p:nvSpPr>
        <p:spPr/>
        <p:txBody>
          <a:bodyPr/>
          <a:lstStyle>
            <a:lvl1pPr>
              <a:defRPr/>
            </a:lvl1pPr>
          </a:lstStyle>
          <a:p>
            <a:r>
              <a:rPr lang="en-US">
                <a:solidFill>
                  <a:prstClr val="black"/>
                </a:solidFill>
              </a:rPr>
              <a:t>©1992-2018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9E8FCAD1-9045-4EA3-A35F-09FA096495C5}"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34849029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1"/>
          <p:cNvSpPr>
            <a:spLocks noGrp="1"/>
          </p:cNvSpPr>
          <p:nvPr>
            <p:ph type="ftr" sz="quarter" idx="11"/>
          </p:nvPr>
        </p:nvSpPr>
        <p:spPr>
          <a:xfrm>
            <a:off x="4488296" y="6408739"/>
            <a:ext cx="7044267" cy="365125"/>
          </a:xfrm>
        </p:spPr>
        <p:txBody>
          <a:bodyPr/>
          <a:lstStyle>
            <a:lvl1pPr>
              <a:defRPr/>
            </a:lvl1pPr>
          </a:lstStyle>
          <a:p>
            <a:r>
              <a:rPr lang="en-US">
                <a:solidFill>
                  <a:prstClr val="black"/>
                </a:solidFill>
              </a:rPr>
              <a:t>©1992-2018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9E8FCAD1-9045-4EA3-A35F-09FA096495C5}"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623141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smtClean="0"/>
            </a:lvl1pPr>
            <a:extLst/>
          </a:lstStyle>
          <a:p>
            <a:endParaRPr lang="en-US"/>
          </a:p>
        </p:txBody>
      </p:sp>
      <p:sp>
        <p:nvSpPr>
          <p:cNvPr id="6" name="Footer Placeholder 5"/>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7" name="Slide Number Placeholder 6"/>
          <p:cNvSpPr>
            <a:spLocks noGrp="1"/>
          </p:cNvSpPr>
          <p:nvPr>
            <p:ph type="sldNum" sz="quarter" idx="12"/>
          </p:nvPr>
        </p:nvSpPr>
        <p:spPr/>
        <p:txBody>
          <a:bodyPr/>
          <a:lstStyle>
            <a:lvl1pPr>
              <a:defRPr/>
            </a:lvl1pPr>
          </a:lstStyle>
          <a:p>
            <a:fld id="{D59BD3FA-AD6E-4905-B083-F4862664E37B}" type="slidenum">
              <a:rPr lang="en-US" smtClean="0"/>
              <a:t>‹#›</a:t>
            </a:fld>
            <a:endParaRPr lang="en-US"/>
          </a:p>
        </p:txBody>
      </p:sp>
    </p:spTree>
    <p:extLst>
      <p:ext uri="{BB962C8B-B14F-4D97-AF65-F5344CB8AC3E}">
        <p14:creationId xmlns:p14="http://schemas.microsoft.com/office/powerpoint/2010/main" val="3166150718"/>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smtClean="0"/>
            </a:lvl1pPr>
            <a:extLst/>
          </a:lstStyle>
          <a:p>
            <a:endParaRPr lang="en-US"/>
          </a:p>
        </p:txBody>
      </p:sp>
      <p:sp>
        <p:nvSpPr>
          <p:cNvPr id="8" name="Footer Placeholder 7"/>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9" name="Slide Number Placeholder 8"/>
          <p:cNvSpPr>
            <a:spLocks noGrp="1"/>
          </p:cNvSpPr>
          <p:nvPr>
            <p:ph type="sldNum" sz="quarter" idx="12"/>
          </p:nvPr>
        </p:nvSpPr>
        <p:spPr/>
        <p:txBody>
          <a:bodyPr/>
          <a:lstStyle>
            <a:lvl1pPr>
              <a:defRPr/>
            </a:lvl1pPr>
          </a:lstStyle>
          <a:p>
            <a:fld id="{D59BD3FA-AD6E-4905-B083-F4862664E37B}" type="slidenum">
              <a:rPr lang="en-US" smtClean="0"/>
              <a:t>‹#›</a:t>
            </a:fld>
            <a:endParaRPr lang="en-US"/>
          </a:p>
        </p:txBody>
      </p:sp>
    </p:spTree>
    <p:extLst>
      <p:ext uri="{BB962C8B-B14F-4D97-AF65-F5344CB8AC3E}">
        <p14:creationId xmlns:p14="http://schemas.microsoft.com/office/powerpoint/2010/main" val="210011663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smtClean="0"/>
            </a:lvl1pPr>
            <a:extLst/>
          </a:lstStyle>
          <a:p>
            <a:endParaRPr lang="en-US"/>
          </a:p>
        </p:txBody>
      </p:sp>
      <p:sp>
        <p:nvSpPr>
          <p:cNvPr id="4" name="Footer Placeholder 3"/>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5" name="Slide Number Placeholder 4"/>
          <p:cNvSpPr>
            <a:spLocks noGrp="1"/>
          </p:cNvSpPr>
          <p:nvPr>
            <p:ph type="sldNum" sz="quarter" idx="12"/>
          </p:nvPr>
        </p:nvSpPr>
        <p:spPr/>
        <p:txBody>
          <a:bodyPr/>
          <a:lstStyle>
            <a:lvl1pPr>
              <a:defRPr/>
            </a:lvl1pPr>
          </a:lstStyle>
          <a:p>
            <a:fld id="{D59BD3FA-AD6E-4905-B083-F4862664E37B}" type="slidenum">
              <a:rPr lang="en-US" smtClean="0"/>
              <a:t>‹#›</a:t>
            </a:fld>
            <a:endParaRPr lang="en-US"/>
          </a:p>
        </p:txBody>
      </p:sp>
    </p:spTree>
    <p:extLst>
      <p:ext uri="{BB962C8B-B14F-4D97-AF65-F5344CB8AC3E}">
        <p14:creationId xmlns:p14="http://schemas.microsoft.com/office/powerpoint/2010/main" val="935422073"/>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endParaRPr lang="en-US"/>
          </a:p>
        </p:txBody>
      </p:sp>
      <p:sp>
        <p:nvSpPr>
          <p:cNvPr id="3" name="Footer Placeholder 21"/>
          <p:cNvSpPr>
            <a:spLocks noGrp="1"/>
          </p:cNvSpPr>
          <p:nvPr>
            <p:ph type="ftr" sz="quarter" idx="11"/>
          </p:nvPr>
        </p:nvSpPr>
        <p:spPr/>
        <p:txBody>
          <a:bodyPr/>
          <a:lstStyle>
            <a:lvl1pPr>
              <a:defRPr/>
            </a:lvl1pPr>
          </a:lstStyle>
          <a:p>
            <a:r>
              <a:rPr lang="en-US"/>
              <a:t>© Copyright 1992-2018 by Pearson Education, Inc. All Rights Reserved.</a:t>
            </a:r>
          </a:p>
        </p:txBody>
      </p:sp>
      <p:sp>
        <p:nvSpPr>
          <p:cNvPr id="4" name="Slide Number Placeholder 17"/>
          <p:cNvSpPr>
            <a:spLocks noGrp="1"/>
          </p:cNvSpPr>
          <p:nvPr>
            <p:ph type="sldNum" sz="quarter" idx="12"/>
          </p:nvPr>
        </p:nvSpPr>
        <p:spPr/>
        <p:txBody>
          <a:bodyPr/>
          <a:lstStyle>
            <a:lvl1pPr>
              <a:defRPr/>
            </a:lvl1pPr>
          </a:lstStyle>
          <a:p>
            <a:fld id="{D59BD3FA-AD6E-4905-B083-F4862664E37B}" type="slidenum">
              <a:rPr lang="en-US" smtClean="0"/>
              <a:t>‹#›</a:t>
            </a:fld>
            <a:endParaRPr lang="en-US"/>
          </a:p>
        </p:txBody>
      </p:sp>
    </p:spTree>
    <p:extLst>
      <p:ext uri="{BB962C8B-B14F-4D97-AF65-F5344CB8AC3E}">
        <p14:creationId xmlns:p14="http://schemas.microsoft.com/office/powerpoint/2010/main" val="445153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smtClean="0"/>
            </a:lvl1pPr>
            <a:extLst/>
          </a:lstStyle>
          <a:p>
            <a:endParaRPr lang="en-US"/>
          </a:p>
        </p:txBody>
      </p:sp>
      <p:sp>
        <p:nvSpPr>
          <p:cNvPr id="6" name="Footer Placeholder 5"/>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7" name="Slide Number Placeholder 6"/>
          <p:cNvSpPr>
            <a:spLocks noGrp="1"/>
          </p:cNvSpPr>
          <p:nvPr>
            <p:ph type="sldNum" sz="quarter" idx="12"/>
          </p:nvPr>
        </p:nvSpPr>
        <p:spPr/>
        <p:txBody>
          <a:bodyPr/>
          <a:lstStyle>
            <a:lvl1pPr>
              <a:defRPr/>
            </a:lvl1pPr>
          </a:lstStyle>
          <a:p>
            <a:fld id="{D59BD3FA-AD6E-4905-B083-F4862664E37B}" type="slidenum">
              <a:rPr lang="en-US" smtClean="0"/>
              <a:t>‹#›</a:t>
            </a:fld>
            <a:endParaRPr lang="en-US"/>
          </a:p>
        </p:txBody>
      </p:sp>
    </p:spTree>
    <p:extLst>
      <p:ext uri="{BB962C8B-B14F-4D97-AF65-F5344CB8AC3E}">
        <p14:creationId xmlns:p14="http://schemas.microsoft.com/office/powerpoint/2010/main" val="4144492061"/>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4"/>
          <p:cNvSpPr>
            <a:spLocks/>
          </p:cNvSpPr>
          <p:nvPr/>
        </p:nvSpPr>
        <p:spPr bwMode="auto">
          <a:xfrm>
            <a:off x="666751" y="5945188"/>
            <a:ext cx="6587067"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Cambria" panose="02040503050406030204" pitchFamily="18" charset="0"/>
              <a:cs typeface="Calibri" panose="020F0502020204030204" pitchFamily="34" charset="0"/>
            </a:endParaRPr>
          </a:p>
        </p:txBody>
      </p:sp>
      <p:sp>
        <p:nvSpPr>
          <p:cNvPr id="6" name="Freeform 18"/>
          <p:cNvSpPr>
            <a:spLocks/>
          </p:cNvSpPr>
          <p:nvPr/>
        </p:nvSpPr>
        <p:spPr bwMode="auto">
          <a:xfrm>
            <a:off x="647700" y="5938838"/>
            <a:ext cx="4921251" cy="933450"/>
          </a:xfrm>
          <a:custGeom>
            <a:avLst/>
            <a:gdLst>
              <a:gd name="T0" fmla="*/ 0 w 5591"/>
              <a:gd name="T1" fmla="*/ 0 h 588"/>
              <a:gd name="T2" fmla="*/ 2147483647 w 5591"/>
              <a:gd name="T3" fmla="*/ 0 h 588"/>
              <a:gd name="T4" fmla="*/ 2147483647 w 5591"/>
              <a:gd name="T5" fmla="*/ 1330642500 h 588"/>
              <a:gd name="T6" fmla="*/ 2091905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dirty="0">
              <a:latin typeface="Calibri" panose="020F0502020204030204" pitchFamily="34" charset="0"/>
              <a:cs typeface="Calibri" panose="020F0502020204030204" pitchFamily="34" charset="0"/>
            </a:endParaRPr>
          </a:p>
        </p:txBody>
      </p:sp>
      <p:sp>
        <p:nvSpPr>
          <p:cNvPr id="7" name="Right Triangle 6"/>
          <p:cNvSpPr>
            <a:spLocks/>
          </p:cNvSpPr>
          <p:nvPr/>
        </p:nvSpPr>
        <p:spPr bwMode="auto">
          <a:xfrm>
            <a:off x="-8056" y="5791253"/>
            <a:ext cx="4536419" cy="1080868"/>
          </a:xfrm>
          <a:prstGeom prst="rtTriangle">
            <a:avLst/>
          </a:prstGeom>
          <a:blipFill>
            <a:blip r:embed="rId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cxnSp>
        <p:nvCxnSpPr>
          <p:cNvPr id="8" name="Straight Connector 7"/>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11552768"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10" name="Chevron 9"/>
          <p:cNvSpPr/>
          <p:nvPr/>
        </p:nvSpPr>
        <p:spPr>
          <a:xfrm>
            <a:off x="11303001"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4" name="Text Placeholder 3"/>
          <p:cNvSpPr>
            <a:spLocks noGrp="1"/>
          </p:cNvSpPr>
          <p:nvPr>
            <p:ph type="body" sz="half" idx="2"/>
          </p:nvPr>
        </p:nvSpPr>
        <p:spPr>
          <a:xfrm>
            <a:off x="1521643" y="5443402"/>
            <a:ext cx="95504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p:txBody>
          <a:bodyPr/>
          <a:lstStyle>
            <a:lvl1pPr>
              <a:defRPr smtClean="0">
                <a:solidFill>
                  <a:schemeClr val="tx1"/>
                </a:solidFill>
              </a:defRPr>
            </a:lvl1pPr>
            <a:extLst/>
          </a:lstStyle>
          <a:p>
            <a:endParaRPr lang="en-US"/>
          </a:p>
        </p:txBody>
      </p:sp>
      <p:sp>
        <p:nvSpPr>
          <p:cNvPr id="12" name="Footer Placeholder 5"/>
          <p:cNvSpPr>
            <a:spLocks noGrp="1"/>
          </p:cNvSpPr>
          <p:nvPr>
            <p:ph type="ftr" sz="quarter" idx="11"/>
          </p:nvPr>
        </p:nvSpPr>
        <p:spPr>
          <a:xfrm>
            <a:off x="5839884" y="6408739"/>
            <a:ext cx="3134783" cy="365125"/>
          </a:xfrm>
        </p:spPr>
        <p:txBody>
          <a:bodyPr/>
          <a:lstStyle>
            <a:lvl1pPr>
              <a:defRPr>
                <a:solidFill>
                  <a:schemeClr val="tx1"/>
                </a:solidFill>
              </a:defRPr>
            </a:lvl1pPr>
            <a:extLst/>
          </a:lstStyle>
          <a:p>
            <a:r>
              <a:rPr lang="en-US"/>
              <a:t>© Copyright 1992-2018 by Pearson Education, Inc. All Rights Reserved.</a:t>
            </a:r>
          </a:p>
        </p:txBody>
      </p:sp>
      <p:sp>
        <p:nvSpPr>
          <p:cNvPr id="13" name="Slide Number Placeholder 6"/>
          <p:cNvSpPr>
            <a:spLocks noGrp="1"/>
          </p:cNvSpPr>
          <p:nvPr>
            <p:ph type="sldNum" sz="quarter" idx="12"/>
          </p:nvPr>
        </p:nvSpPr>
        <p:spPr/>
        <p:txBody>
          <a:bodyPr/>
          <a:lstStyle>
            <a:lvl1pPr>
              <a:defRPr/>
            </a:lvl1pPr>
          </a:lstStyle>
          <a:p>
            <a:fld id="{D59BD3FA-AD6E-4905-B083-F4862664E37B}" type="slidenum">
              <a:rPr lang="en-US" smtClean="0"/>
              <a:t>‹#›</a:t>
            </a:fld>
            <a:endParaRPr lang="en-US"/>
          </a:p>
        </p:txBody>
      </p:sp>
    </p:spTree>
    <p:extLst>
      <p:ext uri="{BB962C8B-B14F-4D97-AF65-F5344CB8AC3E}">
        <p14:creationId xmlns:p14="http://schemas.microsoft.com/office/powerpoint/2010/main" val="8844307"/>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endParaRPr lang="en-US" dirty="0"/>
          </a:p>
        </p:txBody>
      </p:sp>
      <p:sp>
        <p:nvSpPr>
          <p:cNvPr id="1033" name="Text Placeholder 29"/>
          <p:cNvSpPr>
            <a:spLocks noGrp="1"/>
          </p:cNvSpPr>
          <p:nvPr>
            <p:ph type="body" idx="1"/>
          </p:nvPr>
        </p:nvSpPr>
        <p:spPr bwMode="auto">
          <a:xfrm>
            <a:off x="609600" y="1481138"/>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 name="Date Placeholder 9"/>
          <p:cNvSpPr>
            <a:spLocks noGrp="1"/>
          </p:cNvSpPr>
          <p:nvPr>
            <p:ph type="dt" sz="half" idx="2"/>
          </p:nvPr>
        </p:nvSpPr>
        <p:spPr>
          <a:xfrm>
            <a:off x="8970433" y="6408739"/>
            <a:ext cx="2559051" cy="365125"/>
          </a:xfrm>
          <a:prstGeom prst="rect">
            <a:avLst/>
          </a:prstGeom>
        </p:spPr>
        <p:txBody>
          <a:bodyPr vert="horz" anchor="b"/>
          <a:lstStyle>
            <a:lvl1pPr algn="l" eaLnBrk="1" fontAlgn="auto" latinLnBrk="0" hangingPunct="1">
              <a:spcBef>
                <a:spcPts val="0"/>
              </a:spcBef>
              <a:spcAft>
                <a:spcPts val="0"/>
              </a:spcAft>
              <a:defRPr kumimoji="0" sz="1000" smtClean="0">
                <a:solidFill>
                  <a:schemeClr val="tx1"/>
                </a:solidFill>
                <a:latin typeface="Cambria" panose="02040503050406030204" pitchFamily="18" charset="0"/>
                <a:cs typeface="+mn-cs"/>
              </a:defRPr>
            </a:lvl1pPr>
            <a:extLst/>
          </a:lstStyle>
          <a:p>
            <a:endParaRPr lang="en-US"/>
          </a:p>
        </p:txBody>
      </p:sp>
      <p:sp>
        <p:nvSpPr>
          <p:cNvPr id="22" name="Footer Placeholder 21"/>
          <p:cNvSpPr>
            <a:spLocks noGrp="1"/>
          </p:cNvSpPr>
          <p:nvPr>
            <p:ph type="ftr" sz="quarter" idx="3"/>
          </p:nvPr>
        </p:nvSpPr>
        <p:spPr>
          <a:xfrm>
            <a:off x="609600" y="6408739"/>
            <a:ext cx="8365067" cy="365125"/>
          </a:xfrm>
          <a:prstGeom prst="rect">
            <a:avLst/>
          </a:prstGeom>
        </p:spPr>
        <p:txBody>
          <a:bodyPr vert="horz" anchor="b"/>
          <a:lstStyle>
            <a:lvl1pPr algn="l" eaLnBrk="1" fontAlgn="auto" latinLnBrk="0" hangingPunct="1">
              <a:spcBef>
                <a:spcPts val="0"/>
              </a:spcBef>
              <a:spcAft>
                <a:spcPts val="0"/>
              </a:spcAft>
              <a:defRPr kumimoji="0" sz="1000">
                <a:solidFill>
                  <a:schemeClr val="tx1"/>
                </a:solidFill>
                <a:latin typeface="Cambria" panose="02040503050406030204" pitchFamily="18" charset="0"/>
                <a:cs typeface="+mn-cs"/>
              </a:defRPr>
            </a:lvl1pPr>
            <a:extLst/>
          </a:lstStyle>
          <a:p>
            <a:r>
              <a:rPr lang="en-US"/>
              <a:t>© Copyright 1992-2018 by Pearson Education, Inc. All Rights Reserved.</a:t>
            </a:r>
          </a:p>
        </p:txBody>
      </p:sp>
      <p:sp>
        <p:nvSpPr>
          <p:cNvPr id="18" name="Slide Number Placeholder 17"/>
          <p:cNvSpPr>
            <a:spLocks noGrp="1"/>
          </p:cNvSpPr>
          <p:nvPr>
            <p:ph type="sldNum" sz="quarter" idx="4"/>
          </p:nvPr>
        </p:nvSpPr>
        <p:spPr>
          <a:xfrm>
            <a:off x="11529484" y="6408739"/>
            <a:ext cx="488949"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Cambria" panose="02040503050406030204" pitchFamily="18" charset="0"/>
                <a:cs typeface="Calibri" panose="020F0502020204030204" pitchFamily="34" charset="0"/>
              </a:defRPr>
            </a:lvl1pPr>
          </a:lstStyle>
          <a:p>
            <a:fld id="{D59BD3FA-AD6E-4905-B083-F4862664E37B}" type="slidenum">
              <a:rPr lang="en-US" smtClean="0"/>
              <a:pPr/>
              <a:t>‹#›</a:t>
            </a:fld>
            <a:endParaRPr lang="en-US" dirty="0"/>
          </a:p>
        </p:txBody>
      </p:sp>
    </p:spTree>
    <p:extLst>
      <p:ext uri="{BB962C8B-B14F-4D97-AF65-F5344CB8AC3E}">
        <p14:creationId xmlns:p14="http://schemas.microsoft.com/office/powerpoint/2010/main" val="38215621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sldNum="0" hdr="0" dt="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Cambria" panose="02040503050406030204" pitchFamily="18" charset="0"/>
          <a:ea typeface="+mj-ea"/>
          <a:cs typeface="+mj-cs"/>
        </a:defRPr>
      </a:lvl1pPr>
      <a:lvl2pPr algn="l" rtl="0" eaLnBrk="1" fontAlgn="base" hangingPunct="1">
        <a:spcBef>
          <a:spcPct val="0"/>
        </a:spcBef>
        <a:spcAft>
          <a:spcPct val="0"/>
        </a:spcAft>
        <a:defRPr sz="4100" b="1">
          <a:solidFill>
            <a:schemeClr val="tx2"/>
          </a:solidFill>
          <a:latin typeface="Lucida Sans Unicode" pitchFamily="34" charset="0"/>
        </a:defRPr>
      </a:lvl2pPr>
      <a:lvl3pPr algn="l" rtl="0" eaLnBrk="1" fontAlgn="base" hangingPunct="1">
        <a:spcBef>
          <a:spcPct val="0"/>
        </a:spcBef>
        <a:spcAft>
          <a:spcPct val="0"/>
        </a:spcAft>
        <a:defRPr sz="4100" b="1">
          <a:solidFill>
            <a:schemeClr val="tx2"/>
          </a:solidFill>
          <a:latin typeface="Lucida Sans Unicode" pitchFamily="34" charset="0"/>
        </a:defRPr>
      </a:lvl3pPr>
      <a:lvl4pPr algn="l" rtl="0" eaLnBrk="1" fontAlgn="base" hangingPunct="1">
        <a:spcBef>
          <a:spcPct val="0"/>
        </a:spcBef>
        <a:spcAft>
          <a:spcPct val="0"/>
        </a:spcAft>
        <a:defRPr sz="4100" b="1">
          <a:solidFill>
            <a:schemeClr val="tx2"/>
          </a:solidFill>
          <a:latin typeface="Lucida Sans Unicode" pitchFamily="34" charset="0"/>
        </a:defRPr>
      </a:lvl4pPr>
      <a:lvl5pPr algn="l" rtl="0" eaLnBrk="1" fontAlgn="base" hangingPunct="1">
        <a:spcBef>
          <a:spcPct val="0"/>
        </a:spcBef>
        <a:spcAft>
          <a:spcPct val="0"/>
        </a:spcAft>
        <a:defRPr sz="4100" b="1">
          <a:solidFill>
            <a:schemeClr val="tx2"/>
          </a:solidFill>
          <a:latin typeface="Lucida Sans Unicode" pitchFamily="34"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Cambria" panose="02040503050406030204" pitchFamily="18" charset="0"/>
          <a:ea typeface="+mn-ea"/>
          <a:cs typeface="+mn-cs"/>
        </a:defRPr>
      </a:lvl1pPr>
      <a:lvl2pPr marL="620713" indent="-228600" algn="l" rtl="0" eaLnBrk="1" fontAlgn="base" hangingPunct="1">
        <a:spcBef>
          <a:spcPts val="325"/>
        </a:spcBef>
        <a:spcAft>
          <a:spcPct val="0"/>
        </a:spcAft>
        <a:buClr>
          <a:schemeClr val="accent1"/>
        </a:buClr>
        <a:buFont typeface="Verdana" panose="020B0604030504040204" pitchFamily="34" charset="0"/>
        <a:buChar char="◦"/>
        <a:defRPr sz="2300" kern="1200">
          <a:solidFill>
            <a:schemeClr val="tx1"/>
          </a:solidFill>
          <a:latin typeface="Cambria" panose="02040503050406030204" pitchFamily="18" charset="0"/>
          <a:ea typeface="+mn-ea"/>
          <a:cs typeface="+mn-cs"/>
        </a:defRPr>
      </a:lvl2pPr>
      <a:lvl3pPr marL="858838" indent="-228600" algn="l" rtl="0" eaLnBrk="1" fontAlgn="base" hangingPunct="1">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Cambria" panose="02040503050406030204" pitchFamily="18" charset="0"/>
          <a:ea typeface="+mn-ea"/>
          <a:cs typeface="+mn-cs"/>
        </a:defRPr>
      </a:lvl3pPr>
      <a:lvl4pPr marL="1143000" indent="-228600" algn="l" rtl="0" eaLnBrk="1" fontAlgn="base" hangingPunct="1">
        <a:spcBef>
          <a:spcPts val="350"/>
        </a:spcBef>
        <a:spcAft>
          <a:spcPct val="0"/>
        </a:spcAft>
        <a:buClr>
          <a:schemeClr val="accent2"/>
        </a:buClr>
        <a:defRPr sz="1900" kern="1200">
          <a:solidFill>
            <a:schemeClr val="tx1"/>
          </a:solidFill>
          <a:latin typeface="Cambria" panose="02040503050406030204" pitchFamily="18" charset="0"/>
          <a:ea typeface="+mn-ea"/>
          <a:cs typeface="+mn-cs"/>
        </a:defRPr>
      </a:lvl4pPr>
      <a:lvl5pPr marL="1143000" indent="-228600" algn="l" rtl="0" eaLnBrk="1" fontAlgn="base" hangingPunct="1">
        <a:spcBef>
          <a:spcPts val="350"/>
        </a:spcBef>
        <a:spcAft>
          <a:spcPct val="0"/>
        </a:spcAft>
        <a:buClr>
          <a:schemeClr val="accent2"/>
        </a:buClr>
        <a:defRPr sz="1900" kern="1200">
          <a:solidFill>
            <a:schemeClr val="tx1"/>
          </a:solidFill>
          <a:latin typeface="Cambria" panose="02040503050406030204" pitchFamily="18" charset="0"/>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lang="en-US" dirty="0"/>
              <a:t>Click to edit Master title style</a:t>
            </a:r>
          </a:p>
        </p:txBody>
      </p:sp>
      <p:sp>
        <p:nvSpPr>
          <p:cNvPr id="1033" name="Text Placeholder 29"/>
          <p:cNvSpPr>
            <a:spLocks noGrp="1"/>
          </p:cNvSpPr>
          <p:nvPr>
            <p:ph type="body" idx="1"/>
          </p:nvPr>
        </p:nvSpPr>
        <p:spPr bwMode="auto">
          <a:xfrm>
            <a:off x="609600" y="1481138"/>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 name="Date Placeholder 9"/>
          <p:cNvSpPr>
            <a:spLocks noGrp="1"/>
          </p:cNvSpPr>
          <p:nvPr>
            <p:ph type="dt" sz="half" idx="2"/>
          </p:nvPr>
        </p:nvSpPr>
        <p:spPr>
          <a:xfrm>
            <a:off x="8970433" y="6408739"/>
            <a:ext cx="2559051" cy="365125"/>
          </a:xfrm>
          <a:prstGeom prst="rect">
            <a:avLst/>
          </a:prstGeom>
        </p:spPr>
        <p:txBody>
          <a:bodyPr vert="horz" anchor="b"/>
          <a:lstStyle>
            <a:lvl1pPr algn="l" eaLnBrk="1" fontAlgn="auto" latinLnBrk="0" hangingPunct="1">
              <a:spcBef>
                <a:spcPts val="0"/>
              </a:spcBef>
              <a:spcAft>
                <a:spcPts val="0"/>
              </a:spcAft>
              <a:defRPr kumimoji="0" sz="1000" smtClean="0">
                <a:solidFill>
                  <a:schemeClr val="tx1"/>
                </a:solidFill>
                <a:latin typeface="Cambria" panose="02040503050406030204" pitchFamily="18" charset="0"/>
                <a:cs typeface="+mn-cs"/>
              </a:defRPr>
            </a:lvl1pPr>
            <a:extLst/>
          </a:lstStyle>
          <a:p>
            <a:fld id="{D4897C5D-1871-41B9-A642-F529BF5E33F0}" type="datetime1">
              <a:rPr lang="en-US">
                <a:solidFill>
                  <a:prstClr val="black"/>
                </a:solidFill>
              </a:rPr>
              <a:pPr/>
              <a:t>10/30/2019</a:t>
            </a:fld>
            <a:endParaRPr lang="en-US" dirty="0">
              <a:solidFill>
                <a:prstClr val="black"/>
              </a:solidFill>
            </a:endParaRPr>
          </a:p>
        </p:txBody>
      </p:sp>
      <p:sp>
        <p:nvSpPr>
          <p:cNvPr id="22" name="Footer Placeholder 21"/>
          <p:cNvSpPr>
            <a:spLocks noGrp="1"/>
          </p:cNvSpPr>
          <p:nvPr>
            <p:ph type="ftr" sz="quarter" idx="3"/>
          </p:nvPr>
        </p:nvSpPr>
        <p:spPr>
          <a:xfrm>
            <a:off x="609600" y="6408739"/>
            <a:ext cx="8365067"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Cambria" panose="02040503050406030204" pitchFamily="18" charset="0"/>
                <a:cs typeface="+mn-cs"/>
              </a:defRPr>
            </a:lvl1pPr>
            <a:extLst/>
          </a:lstStyle>
          <a:p>
            <a:pPr algn="l"/>
            <a:r>
              <a:rPr lang="en-US" dirty="0">
                <a:solidFill>
                  <a:prstClr val="black"/>
                </a:solidFill>
              </a:rPr>
              <a:t>©1992-2018 by Pearson Education, Inc. All Rights Reserved.</a:t>
            </a:r>
          </a:p>
        </p:txBody>
      </p:sp>
      <p:sp>
        <p:nvSpPr>
          <p:cNvPr id="18" name="Slide Number Placeholder 17"/>
          <p:cNvSpPr>
            <a:spLocks noGrp="1"/>
          </p:cNvSpPr>
          <p:nvPr>
            <p:ph type="sldNum" sz="quarter" idx="4"/>
          </p:nvPr>
        </p:nvSpPr>
        <p:spPr>
          <a:xfrm>
            <a:off x="11529484" y="6408739"/>
            <a:ext cx="488949"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Cambria" panose="02040503050406030204" pitchFamily="18" charset="0"/>
                <a:cs typeface="Calibri" panose="020F0502020204030204" pitchFamily="34" charset="0"/>
              </a:defRPr>
            </a:lvl1pPr>
          </a:lstStyle>
          <a:p>
            <a:fld id="{9E8FCAD1-9045-4EA3-A35F-09FA096495C5}"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954314833"/>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hf sldNum="0" hdr="0" dt="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Cambria" panose="02040503050406030204" pitchFamily="18" charset="0"/>
          <a:ea typeface="+mj-ea"/>
          <a:cs typeface="+mj-cs"/>
        </a:defRPr>
      </a:lvl1pPr>
      <a:lvl2pPr algn="l" rtl="0" eaLnBrk="1" fontAlgn="base" hangingPunct="1">
        <a:spcBef>
          <a:spcPct val="0"/>
        </a:spcBef>
        <a:spcAft>
          <a:spcPct val="0"/>
        </a:spcAft>
        <a:defRPr sz="4100" b="1">
          <a:solidFill>
            <a:schemeClr val="tx2"/>
          </a:solidFill>
          <a:latin typeface="Lucida Sans Unicode" pitchFamily="34" charset="0"/>
        </a:defRPr>
      </a:lvl2pPr>
      <a:lvl3pPr algn="l" rtl="0" eaLnBrk="1" fontAlgn="base" hangingPunct="1">
        <a:spcBef>
          <a:spcPct val="0"/>
        </a:spcBef>
        <a:spcAft>
          <a:spcPct val="0"/>
        </a:spcAft>
        <a:defRPr sz="4100" b="1">
          <a:solidFill>
            <a:schemeClr val="tx2"/>
          </a:solidFill>
          <a:latin typeface="Lucida Sans Unicode" pitchFamily="34" charset="0"/>
        </a:defRPr>
      </a:lvl3pPr>
      <a:lvl4pPr algn="l" rtl="0" eaLnBrk="1" fontAlgn="base" hangingPunct="1">
        <a:spcBef>
          <a:spcPct val="0"/>
        </a:spcBef>
        <a:spcAft>
          <a:spcPct val="0"/>
        </a:spcAft>
        <a:defRPr sz="4100" b="1">
          <a:solidFill>
            <a:schemeClr val="tx2"/>
          </a:solidFill>
          <a:latin typeface="Lucida Sans Unicode" pitchFamily="34" charset="0"/>
        </a:defRPr>
      </a:lvl4pPr>
      <a:lvl5pPr algn="l" rtl="0" eaLnBrk="1" fontAlgn="base" hangingPunct="1">
        <a:spcBef>
          <a:spcPct val="0"/>
        </a:spcBef>
        <a:spcAft>
          <a:spcPct val="0"/>
        </a:spcAft>
        <a:defRPr sz="4100" b="1">
          <a:solidFill>
            <a:schemeClr val="tx2"/>
          </a:solidFill>
          <a:latin typeface="Lucida Sans Unicode" pitchFamily="34"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Cambria" panose="02040503050406030204" pitchFamily="18" charset="0"/>
          <a:ea typeface="+mn-ea"/>
          <a:cs typeface="+mn-cs"/>
        </a:defRPr>
      </a:lvl1pPr>
      <a:lvl2pPr marL="620713" indent="-228600" algn="l" rtl="0" eaLnBrk="1" fontAlgn="base" hangingPunct="1">
        <a:spcBef>
          <a:spcPts val="325"/>
        </a:spcBef>
        <a:spcAft>
          <a:spcPct val="0"/>
        </a:spcAft>
        <a:buClr>
          <a:schemeClr val="accent1"/>
        </a:buClr>
        <a:buFont typeface="Verdana" panose="020B0604030504040204" pitchFamily="34" charset="0"/>
        <a:buChar char="◦"/>
        <a:defRPr sz="2300" kern="1200">
          <a:solidFill>
            <a:schemeClr val="tx1"/>
          </a:solidFill>
          <a:latin typeface="Cambria" panose="02040503050406030204" pitchFamily="18" charset="0"/>
          <a:ea typeface="+mn-ea"/>
          <a:cs typeface="+mn-cs"/>
        </a:defRPr>
      </a:lvl2pPr>
      <a:lvl3pPr marL="858838" indent="-228600" algn="l" rtl="0" eaLnBrk="1" fontAlgn="base" hangingPunct="1">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Cambria" panose="02040503050406030204" pitchFamily="18" charset="0"/>
          <a:ea typeface="+mn-ea"/>
          <a:cs typeface="+mn-cs"/>
        </a:defRPr>
      </a:lvl3pPr>
      <a:lvl4pPr marL="1143000" indent="-228600" algn="l" rtl="0" eaLnBrk="1" fontAlgn="base" hangingPunct="1">
        <a:spcBef>
          <a:spcPts val="350"/>
        </a:spcBef>
        <a:spcAft>
          <a:spcPct val="0"/>
        </a:spcAft>
        <a:buClr>
          <a:schemeClr val="accent2"/>
        </a:buClr>
        <a:defRPr sz="1900" kern="1200">
          <a:solidFill>
            <a:schemeClr val="tx1"/>
          </a:solidFill>
          <a:latin typeface="Cambria" panose="02040503050406030204" pitchFamily="18" charset="0"/>
          <a:ea typeface="+mn-ea"/>
          <a:cs typeface="+mn-cs"/>
        </a:defRPr>
      </a:lvl4pPr>
      <a:lvl5pPr marL="1143000" indent="-228600" algn="l" rtl="0" eaLnBrk="1" fontAlgn="base" hangingPunct="1">
        <a:spcBef>
          <a:spcPts val="350"/>
        </a:spcBef>
        <a:spcAft>
          <a:spcPct val="0"/>
        </a:spcAft>
        <a:buClr>
          <a:schemeClr val="accent2"/>
        </a:buClr>
        <a:defRPr sz="1900" kern="1200">
          <a:solidFill>
            <a:schemeClr val="tx1"/>
          </a:solidFill>
          <a:latin typeface="Cambria" panose="02040503050406030204" pitchFamily="18" charset="0"/>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lang="en-US" dirty="0"/>
              <a:t>Click to edit Master title style</a:t>
            </a:r>
          </a:p>
        </p:txBody>
      </p:sp>
      <p:sp>
        <p:nvSpPr>
          <p:cNvPr id="1033" name="Text Placeholder 29"/>
          <p:cNvSpPr>
            <a:spLocks noGrp="1"/>
          </p:cNvSpPr>
          <p:nvPr>
            <p:ph type="body" idx="1"/>
          </p:nvPr>
        </p:nvSpPr>
        <p:spPr bwMode="auto">
          <a:xfrm>
            <a:off x="609600" y="1481138"/>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 name="Date Placeholder 9"/>
          <p:cNvSpPr>
            <a:spLocks noGrp="1"/>
          </p:cNvSpPr>
          <p:nvPr>
            <p:ph type="dt" sz="half" idx="2"/>
          </p:nvPr>
        </p:nvSpPr>
        <p:spPr>
          <a:xfrm>
            <a:off x="8970433" y="6408739"/>
            <a:ext cx="2559051" cy="365125"/>
          </a:xfrm>
          <a:prstGeom prst="rect">
            <a:avLst/>
          </a:prstGeom>
        </p:spPr>
        <p:txBody>
          <a:bodyPr vert="horz" anchor="b"/>
          <a:lstStyle>
            <a:lvl1pPr algn="l" eaLnBrk="1" fontAlgn="auto" latinLnBrk="0" hangingPunct="1">
              <a:spcBef>
                <a:spcPts val="0"/>
              </a:spcBef>
              <a:spcAft>
                <a:spcPts val="0"/>
              </a:spcAft>
              <a:defRPr kumimoji="0" sz="1000" smtClean="0">
                <a:solidFill>
                  <a:schemeClr val="tx1"/>
                </a:solidFill>
                <a:latin typeface="Cambria" panose="02040503050406030204" pitchFamily="18" charset="0"/>
                <a:cs typeface="+mn-cs"/>
              </a:defRPr>
            </a:lvl1pPr>
            <a:extLst/>
          </a:lstStyle>
          <a:p>
            <a:fld id="{D4897C5D-1871-41B9-A642-F529BF5E33F0}" type="datetime1">
              <a:rPr lang="en-US">
                <a:solidFill>
                  <a:prstClr val="black"/>
                </a:solidFill>
              </a:rPr>
              <a:pPr/>
              <a:t>10/30/2019</a:t>
            </a:fld>
            <a:endParaRPr lang="en-US" dirty="0">
              <a:solidFill>
                <a:prstClr val="black"/>
              </a:solidFill>
            </a:endParaRPr>
          </a:p>
        </p:txBody>
      </p:sp>
      <p:sp>
        <p:nvSpPr>
          <p:cNvPr id="22" name="Footer Placeholder 21"/>
          <p:cNvSpPr>
            <a:spLocks noGrp="1"/>
          </p:cNvSpPr>
          <p:nvPr>
            <p:ph type="ftr" sz="quarter" idx="3"/>
          </p:nvPr>
        </p:nvSpPr>
        <p:spPr>
          <a:xfrm>
            <a:off x="609600" y="6408739"/>
            <a:ext cx="8365067"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Cambria" panose="02040503050406030204" pitchFamily="18" charset="0"/>
                <a:cs typeface="+mn-cs"/>
              </a:defRPr>
            </a:lvl1pPr>
            <a:extLst/>
          </a:lstStyle>
          <a:p>
            <a:pPr algn="l"/>
            <a:r>
              <a:rPr lang="en-US" dirty="0">
                <a:solidFill>
                  <a:prstClr val="black"/>
                </a:solidFill>
              </a:rPr>
              <a:t>©1992-2018 by Pearson Education, Inc. All Rights Reserved.</a:t>
            </a:r>
          </a:p>
        </p:txBody>
      </p:sp>
      <p:sp>
        <p:nvSpPr>
          <p:cNvPr id="18" name="Slide Number Placeholder 17"/>
          <p:cNvSpPr>
            <a:spLocks noGrp="1"/>
          </p:cNvSpPr>
          <p:nvPr>
            <p:ph type="sldNum" sz="quarter" idx="4"/>
          </p:nvPr>
        </p:nvSpPr>
        <p:spPr>
          <a:xfrm>
            <a:off x="11529484" y="6408739"/>
            <a:ext cx="488949"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Cambria" panose="02040503050406030204" pitchFamily="18" charset="0"/>
                <a:cs typeface="Calibri" panose="020F0502020204030204" pitchFamily="34" charset="0"/>
              </a:defRPr>
            </a:lvl1pPr>
          </a:lstStyle>
          <a:p>
            <a:fld id="{9E8FCAD1-9045-4EA3-A35F-09FA096495C5}"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759058299"/>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Lst>
  <p:hf sldNum="0" hdr="0" dt="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Cambria" panose="02040503050406030204" pitchFamily="18" charset="0"/>
          <a:ea typeface="+mj-ea"/>
          <a:cs typeface="+mj-cs"/>
        </a:defRPr>
      </a:lvl1pPr>
      <a:lvl2pPr algn="l" rtl="0" eaLnBrk="1" fontAlgn="base" hangingPunct="1">
        <a:spcBef>
          <a:spcPct val="0"/>
        </a:spcBef>
        <a:spcAft>
          <a:spcPct val="0"/>
        </a:spcAft>
        <a:defRPr sz="4100" b="1">
          <a:solidFill>
            <a:schemeClr val="tx2"/>
          </a:solidFill>
          <a:latin typeface="Lucida Sans Unicode" pitchFamily="34" charset="0"/>
        </a:defRPr>
      </a:lvl2pPr>
      <a:lvl3pPr algn="l" rtl="0" eaLnBrk="1" fontAlgn="base" hangingPunct="1">
        <a:spcBef>
          <a:spcPct val="0"/>
        </a:spcBef>
        <a:spcAft>
          <a:spcPct val="0"/>
        </a:spcAft>
        <a:defRPr sz="4100" b="1">
          <a:solidFill>
            <a:schemeClr val="tx2"/>
          </a:solidFill>
          <a:latin typeface="Lucida Sans Unicode" pitchFamily="34" charset="0"/>
        </a:defRPr>
      </a:lvl3pPr>
      <a:lvl4pPr algn="l" rtl="0" eaLnBrk="1" fontAlgn="base" hangingPunct="1">
        <a:spcBef>
          <a:spcPct val="0"/>
        </a:spcBef>
        <a:spcAft>
          <a:spcPct val="0"/>
        </a:spcAft>
        <a:defRPr sz="4100" b="1">
          <a:solidFill>
            <a:schemeClr val="tx2"/>
          </a:solidFill>
          <a:latin typeface="Lucida Sans Unicode" pitchFamily="34" charset="0"/>
        </a:defRPr>
      </a:lvl4pPr>
      <a:lvl5pPr algn="l" rtl="0" eaLnBrk="1" fontAlgn="base" hangingPunct="1">
        <a:spcBef>
          <a:spcPct val="0"/>
        </a:spcBef>
        <a:spcAft>
          <a:spcPct val="0"/>
        </a:spcAft>
        <a:defRPr sz="4100" b="1">
          <a:solidFill>
            <a:schemeClr val="tx2"/>
          </a:solidFill>
          <a:latin typeface="Lucida Sans Unicode" pitchFamily="34"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Cambria" panose="02040503050406030204" pitchFamily="18" charset="0"/>
          <a:ea typeface="+mn-ea"/>
          <a:cs typeface="+mn-cs"/>
        </a:defRPr>
      </a:lvl1pPr>
      <a:lvl2pPr marL="620713" indent="-228600" algn="l" rtl="0" eaLnBrk="1" fontAlgn="base" hangingPunct="1">
        <a:spcBef>
          <a:spcPts val="325"/>
        </a:spcBef>
        <a:spcAft>
          <a:spcPct val="0"/>
        </a:spcAft>
        <a:buClr>
          <a:schemeClr val="accent1"/>
        </a:buClr>
        <a:buFont typeface="Verdana" panose="020B0604030504040204" pitchFamily="34" charset="0"/>
        <a:buChar char="◦"/>
        <a:defRPr sz="2300" kern="1200">
          <a:solidFill>
            <a:schemeClr val="tx1"/>
          </a:solidFill>
          <a:latin typeface="Cambria" panose="02040503050406030204" pitchFamily="18" charset="0"/>
          <a:ea typeface="+mn-ea"/>
          <a:cs typeface="+mn-cs"/>
        </a:defRPr>
      </a:lvl2pPr>
      <a:lvl3pPr marL="858838" indent="-228600" algn="l" rtl="0" eaLnBrk="1" fontAlgn="base" hangingPunct="1">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Cambria" panose="02040503050406030204" pitchFamily="18" charset="0"/>
          <a:ea typeface="+mn-ea"/>
          <a:cs typeface="+mn-cs"/>
        </a:defRPr>
      </a:lvl3pPr>
      <a:lvl4pPr marL="1143000" indent="-228600" algn="l" rtl="0" eaLnBrk="1" fontAlgn="base" hangingPunct="1">
        <a:spcBef>
          <a:spcPts val="350"/>
        </a:spcBef>
        <a:spcAft>
          <a:spcPct val="0"/>
        </a:spcAft>
        <a:buClr>
          <a:schemeClr val="accent2"/>
        </a:buClr>
        <a:defRPr sz="1900" kern="1200">
          <a:solidFill>
            <a:schemeClr val="tx1"/>
          </a:solidFill>
          <a:latin typeface="Cambria" panose="02040503050406030204" pitchFamily="18" charset="0"/>
          <a:ea typeface="+mn-ea"/>
          <a:cs typeface="+mn-cs"/>
        </a:defRPr>
      </a:lvl4pPr>
      <a:lvl5pPr marL="1143000" indent="-228600" algn="l" rtl="0" eaLnBrk="1" fontAlgn="base" hangingPunct="1">
        <a:spcBef>
          <a:spcPts val="350"/>
        </a:spcBef>
        <a:spcAft>
          <a:spcPct val="0"/>
        </a:spcAft>
        <a:buClr>
          <a:schemeClr val="accent2"/>
        </a:buClr>
        <a:defRPr sz="1900" kern="1200">
          <a:solidFill>
            <a:schemeClr val="tx1"/>
          </a:solidFill>
          <a:latin typeface="Cambria" panose="02040503050406030204" pitchFamily="18" charset="0"/>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8448E-00CF-414E-B1C5-378F7B7C1BF6}"/>
              </a:ext>
            </a:extLst>
          </p:cNvPr>
          <p:cNvSpPr>
            <a:spLocks noGrp="1"/>
          </p:cNvSpPr>
          <p:nvPr>
            <p:ph type="ctrTitle"/>
          </p:nvPr>
        </p:nvSpPr>
        <p:spPr/>
        <p:txBody>
          <a:bodyPr>
            <a:normAutofit fontScale="90000"/>
          </a:bodyPr>
          <a:lstStyle/>
          <a:p>
            <a:pPr>
              <a:defRPr/>
            </a:pPr>
            <a:r>
              <a:rPr lang="en-US" dirty="0">
                <a:solidFill>
                  <a:srgbClr val="3380E6"/>
                </a:solidFill>
                <a:latin typeface="Calibri" panose="020F0502020204030204" pitchFamily="34" charset="0"/>
              </a:rPr>
              <a:t>Chapter 10</a:t>
            </a:r>
            <a:br>
              <a:rPr lang="en-US" dirty="0">
                <a:solidFill>
                  <a:srgbClr val="3380E6"/>
                </a:solidFill>
                <a:latin typeface="Calibri" panose="020F0502020204030204" pitchFamily="34" charset="0"/>
              </a:rPr>
            </a:br>
            <a:r>
              <a:rPr lang="en-US" dirty="0">
                <a:solidFill>
                  <a:srgbClr val="3380E6"/>
                </a:solidFill>
                <a:latin typeface="Calibri" panose="020F0502020204030204" pitchFamily="34" charset="0"/>
              </a:rPr>
              <a:t>Object-Oriented Programming: Polymorphism and Interfaces</a:t>
            </a:r>
          </a:p>
        </p:txBody>
      </p:sp>
      <p:sp>
        <p:nvSpPr>
          <p:cNvPr id="10243" name="Subtitle 3">
            <a:extLst>
              <a:ext uri="{FF2B5EF4-FFF2-40B4-BE49-F238E27FC236}">
                <a16:creationId xmlns:a16="http://schemas.microsoft.com/office/drawing/2014/main" id="{9F54D1FF-7094-4AD3-B05F-1169A07FC571}"/>
              </a:ext>
            </a:extLst>
          </p:cNvPr>
          <p:cNvSpPr>
            <a:spLocks noGrp="1"/>
          </p:cNvSpPr>
          <p:nvPr>
            <p:ph type="subTitle" idx="1"/>
          </p:nvPr>
        </p:nvSpPr>
        <p:spPr>
          <a:xfrm>
            <a:off x="2209800" y="3611563"/>
            <a:ext cx="7772400" cy="1200150"/>
          </a:xfrm>
        </p:spPr>
        <p:txBody>
          <a:bodyPr/>
          <a:lstStyle/>
          <a:p>
            <a:r>
              <a:rPr lang="en-US" altLang="en-US" dirty="0"/>
              <a:t>Java How to Program, </a:t>
            </a:r>
            <a:r>
              <a:rPr lang="en-US" altLang="en-US" dirty="0" smtClean="0"/>
              <a:t>11/e</a:t>
            </a:r>
            <a:endParaRPr lang="en-US" altLang="en-US" dirty="0"/>
          </a:p>
        </p:txBody>
      </p:sp>
      <p:sp>
        <p:nvSpPr>
          <p:cNvPr id="4" name="Footer Placeholder 3">
            <a:extLst>
              <a:ext uri="{FF2B5EF4-FFF2-40B4-BE49-F238E27FC236}">
                <a16:creationId xmlns:a16="http://schemas.microsoft.com/office/drawing/2014/main" id="{D74AE41A-12CD-4978-919F-F9273EEFEF5E}"/>
              </a:ext>
            </a:extLst>
          </p:cNvPr>
          <p:cNvSpPr>
            <a:spLocks noGrp="1"/>
          </p:cNvSpPr>
          <p:nvPr>
            <p:ph type="ftr" sz="quarter" idx="12"/>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4265670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24F27-1ADE-4605-88EC-21668084D92E}"/>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10.2  </a:t>
            </a:r>
            <a:r>
              <a:rPr lang="en-US" dirty="0">
                <a:solidFill>
                  <a:srgbClr val="3380E6"/>
                </a:solidFill>
                <a:latin typeface="Calibri" panose="020F0502020204030204" pitchFamily="34" charset="0"/>
              </a:rPr>
              <a:t>Polymorphism </a:t>
            </a:r>
            <a:r>
              <a:rPr lang="en-US" dirty="0" smtClean="0">
                <a:solidFill>
                  <a:srgbClr val="3380E6"/>
                </a:solidFill>
                <a:latin typeface="Calibri" panose="020F0502020204030204" pitchFamily="34" charset="0"/>
              </a:rPr>
              <a:t>Examples</a:t>
            </a:r>
            <a:endParaRPr lang="en-US" dirty="0">
              <a:solidFill>
                <a:srgbClr val="3380E6"/>
              </a:solidFill>
              <a:latin typeface="Calibri" panose="020F0502020204030204" pitchFamily="34" charset="0"/>
            </a:endParaRPr>
          </a:p>
        </p:txBody>
      </p:sp>
      <p:sp>
        <p:nvSpPr>
          <p:cNvPr id="21507" name="Text Placeholder 2">
            <a:extLst>
              <a:ext uri="{FF2B5EF4-FFF2-40B4-BE49-F238E27FC236}">
                <a16:creationId xmlns:a16="http://schemas.microsoft.com/office/drawing/2014/main" id="{7C458BBA-B58A-4D2B-8CF3-F9866F437569}"/>
              </a:ext>
            </a:extLst>
          </p:cNvPr>
          <p:cNvSpPr>
            <a:spLocks noGrp="1"/>
          </p:cNvSpPr>
          <p:nvPr>
            <p:ph type="body" idx="1"/>
          </p:nvPr>
        </p:nvSpPr>
        <p:spPr/>
        <p:txBody>
          <a:bodyPr/>
          <a:lstStyle/>
          <a:p>
            <a:pPr eaLnBrk="1" hangingPunct="1">
              <a:lnSpc>
                <a:spcPct val="80000"/>
              </a:lnSpc>
            </a:pPr>
            <a:r>
              <a:rPr lang="en-US" altLang="en-US" sz="2500" dirty="0">
                <a:solidFill>
                  <a:srgbClr val="000000"/>
                </a:solidFill>
              </a:rPr>
              <a:t>Example: Space Objects in a Video Game</a:t>
            </a:r>
          </a:p>
          <a:p>
            <a:pPr lvl="1" eaLnBrk="1" hangingPunct="1">
              <a:lnSpc>
                <a:spcPct val="80000"/>
              </a:lnSpc>
            </a:pPr>
            <a:r>
              <a:rPr lang="en-US" altLang="en-US" sz="2100" dirty="0">
                <a:solidFill>
                  <a:srgbClr val="000000"/>
                </a:solidFill>
              </a:rPr>
              <a:t>A video game manipulates objects of classes </a:t>
            </a:r>
            <a:r>
              <a:rPr lang="en-US" altLang="en-US" sz="2100" dirty="0">
                <a:solidFill>
                  <a:srgbClr val="000000"/>
                </a:solidFill>
                <a:latin typeface="Consolas" panose="020B0609020204030204" pitchFamily="49" charset="0"/>
              </a:rPr>
              <a:t>Martian</a:t>
            </a:r>
            <a:r>
              <a:rPr lang="en-US" altLang="en-US" sz="2100" dirty="0">
                <a:solidFill>
                  <a:srgbClr val="000000"/>
                </a:solidFill>
              </a:rPr>
              <a:t>, </a:t>
            </a:r>
            <a:r>
              <a:rPr lang="en-US" altLang="en-US" sz="2100" dirty="0">
                <a:solidFill>
                  <a:srgbClr val="000000"/>
                </a:solidFill>
                <a:latin typeface="Consolas" panose="020B0609020204030204" pitchFamily="49" charset="0"/>
              </a:rPr>
              <a:t>Venusian</a:t>
            </a:r>
            <a:r>
              <a:rPr lang="en-US" altLang="en-US" sz="2100" dirty="0">
                <a:solidFill>
                  <a:srgbClr val="000000"/>
                </a:solidFill>
              </a:rPr>
              <a:t>, </a:t>
            </a:r>
            <a:r>
              <a:rPr lang="en-US" altLang="en-US" sz="2100" dirty="0">
                <a:solidFill>
                  <a:srgbClr val="000000"/>
                </a:solidFill>
                <a:latin typeface="Consolas" panose="020B0609020204030204" pitchFamily="49" charset="0"/>
              </a:rPr>
              <a:t>Plutonian</a:t>
            </a:r>
            <a:r>
              <a:rPr lang="en-US" altLang="en-US" sz="2100" dirty="0">
                <a:solidFill>
                  <a:srgbClr val="000000"/>
                </a:solidFill>
              </a:rPr>
              <a:t>, </a:t>
            </a:r>
            <a:r>
              <a:rPr lang="en-US" altLang="en-US" sz="2100" dirty="0" err="1">
                <a:solidFill>
                  <a:srgbClr val="000000"/>
                </a:solidFill>
                <a:latin typeface="Consolas" panose="020B0609020204030204" pitchFamily="49" charset="0"/>
              </a:rPr>
              <a:t>SpaceShip</a:t>
            </a:r>
            <a:r>
              <a:rPr lang="en-US" altLang="en-US" sz="2100" dirty="0">
                <a:solidFill>
                  <a:srgbClr val="000000"/>
                </a:solidFill>
              </a:rPr>
              <a:t> and </a:t>
            </a:r>
            <a:r>
              <a:rPr lang="en-US" altLang="en-US" sz="2100" dirty="0" err="1">
                <a:solidFill>
                  <a:srgbClr val="000000"/>
                </a:solidFill>
                <a:latin typeface="Consolas" panose="020B0609020204030204" pitchFamily="49" charset="0"/>
              </a:rPr>
              <a:t>LaserBeam</a:t>
            </a:r>
            <a:r>
              <a:rPr lang="en-US" altLang="en-US" sz="2100" dirty="0">
                <a:solidFill>
                  <a:srgbClr val="000000"/>
                </a:solidFill>
              </a:rPr>
              <a:t>. Each inherits from </a:t>
            </a:r>
            <a:r>
              <a:rPr lang="en-US" altLang="en-US" sz="2100" dirty="0" err="1">
                <a:solidFill>
                  <a:srgbClr val="000000"/>
                </a:solidFill>
                <a:latin typeface="Consolas" panose="020B0609020204030204" pitchFamily="49" charset="0"/>
              </a:rPr>
              <a:t>SpaceObject</a:t>
            </a:r>
            <a:r>
              <a:rPr lang="en-US" altLang="en-US" sz="2100" dirty="0">
                <a:solidFill>
                  <a:srgbClr val="000000"/>
                </a:solidFill>
              </a:rPr>
              <a:t> and overrides its </a:t>
            </a:r>
            <a:r>
              <a:rPr lang="en-US" altLang="en-US" sz="2100" dirty="0">
                <a:solidFill>
                  <a:srgbClr val="000000"/>
                </a:solidFill>
                <a:latin typeface="Consolas" panose="020B0609020204030204" pitchFamily="49" charset="0"/>
              </a:rPr>
              <a:t>draw</a:t>
            </a:r>
            <a:r>
              <a:rPr lang="en-US" altLang="en-US" sz="2100" dirty="0">
                <a:solidFill>
                  <a:srgbClr val="000000"/>
                </a:solidFill>
              </a:rPr>
              <a:t> method.</a:t>
            </a:r>
          </a:p>
          <a:p>
            <a:pPr lvl="1" eaLnBrk="1" hangingPunct="1">
              <a:lnSpc>
                <a:spcPct val="80000"/>
              </a:lnSpc>
            </a:pPr>
            <a:r>
              <a:rPr lang="en-US" altLang="en-US" sz="2100" dirty="0">
                <a:solidFill>
                  <a:srgbClr val="000000"/>
                </a:solidFill>
              </a:rPr>
              <a:t>A screen manager maintains a collection of references to objects of the various classes and periodically sends each object the same message—namely, </a:t>
            </a:r>
            <a:r>
              <a:rPr lang="en-US" altLang="en-US" sz="2100" dirty="0">
                <a:solidFill>
                  <a:srgbClr val="000000"/>
                </a:solidFill>
                <a:latin typeface="Consolas" panose="020B0609020204030204" pitchFamily="49" charset="0"/>
              </a:rPr>
              <a:t>draw</a:t>
            </a:r>
            <a:r>
              <a:rPr lang="en-US" altLang="en-US" sz="2100" dirty="0">
                <a:solidFill>
                  <a:srgbClr val="000000"/>
                </a:solidFill>
              </a:rPr>
              <a:t>. </a:t>
            </a:r>
          </a:p>
          <a:p>
            <a:pPr lvl="1" eaLnBrk="1" hangingPunct="1">
              <a:lnSpc>
                <a:spcPct val="80000"/>
              </a:lnSpc>
            </a:pPr>
            <a:r>
              <a:rPr lang="en-US" altLang="en-US" sz="2100" dirty="0">
                <a:solidFill>
                  <a:srgbClr val="000000"/>
                </a:solidFill>
              </a:rPr>
              <a:t>Each object responds in a unique way. </a:t>
            </a:r>
          </a:p>
          <a:p>
            <a:pPr lvl="2" eaLnBrk="1" hangingPunct="1">
              <a:lnSpc>
                <a:spcPct val="80000"/>
              </a:lnSpc>
            </a:pPr>
            <a:r>
              <a:rPr lang="en-US" altLang="en-US" sz="1900" dirty="0">
                <a:solidFill>
                  <a:srgbClr val="000000"/>
                </a:solidFill>
              </a:rPr>
              <a:t>A </a:t>
            </a:r>
            <a:r>
              <a:rPr lang="en-US" altLang="en-US" sz="1900" dirty="0">
                <a:solidFill>
                  <a:srgbClr val="000000"/>
                </a:solidFill>
                <a:latin typeface="Consolas" panose="020B0609020204030204" pitchFamily="49" charset="0"/>
              </a:rPr>
              <a:t>Martian</a:t>
            </a:r>
            <a:r>
              <a:rPr lang="en-US" altLang="en-US" sz="1900" dirty="0">
                <a:solidFill>
                  <a:srgbClr val="000000"/>
                </a:solidFill>
              </a:rPr>
              <a:t> object might draw itself in red with green eyes and the appropriate number of antennae. </a:t>
            </a:r>
          </a:p>
          <a:p>
            <a:pPr lvl="2" eaLnBrk="1" hangingPunct="1">
              <a:lnSpc>
                <a:spcPct val="80000"/>
              </a:lnSpc>
            </a:pPr>
            <a:r>
              <a:rPr lang="en-US" altLang="en-US" sz="1900" dirty="0">
                <a:solidFill>
                  <a:srgbClr val="000000"/>
                </a:solidFill>
              </a:rPr>
              <a:t>A </a:t>
            </a:r>
            <a:r>
              <a:rPr lang="en-US" altLang="en-US" sz="1900" dirty="0" err="1">
                <a:solidFill>
                  <a:srgbClr val="000000"/>
                </a:solidFill>
                <a:latin typeface="Consolas" panose="020B0609020204030204" pitchFamily="49" charset="0"/>
              </a:rPr>
              <a:t>SpaceShip</a:t>
            </a:r>
            <a:r>
              <a:rPr lang="en-US" altLang="en-US" sz="1900" dirty="0">
                <a:solidFill>
                  <a:srgbClr val="000000"/>
                </a:solidFill>
              </a:rPr>
              <a:t> object might draw itself as a bright silver flying saucer. </a:t>
            </a:r>
          </a:p>
          <a:p>
            <a:pPr lvl="2" eaLnBrk="1" hangingPunct="1">
              <a:lnSpc>
                <a:spcPct val="80000"/>
              </a:lnSpc>
            </a:pPr>
            <a:r>
              <a:rPr lang="en-US" altLang="en-US" sz="1900" dirty="0">
                <a:solidFill>
                  <a:srgbClr val="000000"/>
                </a:solidFill>
              </a:rPr>
              <a:t>A </a:t>
            </a:r>
            <a:r>
              <a:rPr lang="en-US" altLang="en-US" sz="1900" dirty="0" err="1">
                <a:solidFill>
                  <a:srgbClr val="000000"/>
                </a:solidFill>
                <a:latin typeface="Consolas" panose="020B0609020204030204" pitchFamily="49" charset="0"/>
              </a:rPr>
              <a:t>LaserBeam</a:t>
            </a:r>
            <a:r>
              <a:rPr lang="en-US" altLang="en-US" sz="1900" dirty="0">
                <a:solidFill>
                  <a:srgbClr val="000000"/>
                </a:solidFill>
              </a:rPr>
              <a:t> object might draw itself as a bright red beam across the screen. </a:t>
            </a:r>
          </a:p>
          <a:p>
            <a:pPr lvl="1" eaLnBrk="1" hangingPunct="1">
              <a:lnSpc>
                <a:spcPct val="80000"/>
              </a:lnSpc>
            </a:pPr>
            <a:r>
              <a:rPr lang="en-US" altLang="en-US" sz="2100" dirty="0">
                <a:solidFill>
                  <a:srgbClr val="000000"/>
                </a:solidFill>
              </a:rPr>
              <a:t>The same message (in this case, </a:t>
            </a:r>
            <a:r>
              <a:rPr lang="en-US" altLang="en-US" sz="2100" dirty="0">
                <a:solidFill>
                  <a:srgbClr val="000000"/>
                </a:solidFill>
                <a:latin typeface="Consolas" panose="020B0609020204030204" pitchFamily="49" charset="0"/>
              </a:rPr>
              <a:t>draw</a:t>
            </a:r>
            <a:r>
              <a:rPr lang="en-US" altLang="en-US" sz="2100" dirty="0">
                <a:solidFill>
                  <a:srgbClr val="000000"/>
                </a:solidFill>
              </a:rPr>
              <a:t>) sent to a variety of objects has “many forms” of results.</a:t>
            </a:r>
          </a:p>
        </p:txBody>
      </p:sp>
      <p:sp>
        <p:nvSpPr>
          <p:cNvPr id="4" name="Footer Placeholder 3">
            <a:extLst>
              <a:ext uri="{FF2B5EF4-FFF2-40B4-BE49-F238E27FC236}">
                <a16:creationId xmlns:a16="http://schemas.microsoft.com/office/drawing/2014/main" id="{64F1117D-38F1-4F46-824D-A271BA779303}"/>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40530450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79">
            <a:extLst>
              <a:ext uri="{FF2B5EF4-FFF2-40B4-BE49-F238E27FC236}">
                <a16:creationId xmlns:a16="http://schemas.microsoft.com/office/drawing/2014/main" id="{AD9A20E2-C3A9-40FE-90CB-A865EDC05A7B}"/>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090613"/>
            <a:ext cx="12192000" cy="4675187"/>
          </a:xfrm>
          <a:prstGeom prst="rect">
            <a:avLst/>
          </a:prstGeom>
        </p:spPr>
      </p:pic>
      <p:sp>
        <p:nvSpPr>
          <p:cNvPr id="2" name="Footer Placeholder 1">
            <a:extLst>
              <a:ext uri="{FF2B5EF4-FFF2-40B4-BE49-F238E27FC236}">
                <a16:creationId xmlns:a16="http://schemas.microsoft.com/office/drawing/2014/main" id="{640D6F8A-97A3-4471-AAE4-56A2889CF9A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78955691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1ECF4-433B-40E7-952B-CA77A4E73D56}"/>
              </a:ext>
            </a:extLst>
          </p:cNvPr>
          <p:cNvSpPr>
            <a:spLocks noGrp="1"/>
          </p:cNvSpPr>
          <p:nvPr>
            <p:ph type="title"/>
          </p:nvPr>
        </p:nvSpPr>
        <p:spPr/>
        <p:txBody>
          <a:bodyPr/>
          <a:lstStyle/>
          <a:p>
            <a:pPr fontAlgn="auto">
              <a:spcAft>
                <a:spcPts val="0"/>
              </a:spcAft>
              <a:defRPr/>
            </a:pPr>
            <a:r>
              <a:rPr lang="en-US" smtClean="0">
                <a:solidFill>
                  <a:srgbClr val="3380E6"/>
                </a:solidFill>
                <a:latin typeface="Calibri" panose="020F0502020204030204" pitchFamily="34" charset="0"/>
              </a:rPr>
              <a:t>Chapter Objectives </a:t>
            </a:r>
            <a:r>
              <a:rPr lang="en-US" dirty="0" smtClean="0">
                <a:solidFill>
                  <a:srgbClr val="3380E6"/>
                </a:solidFill>
                <a:latin typeface="Calibri" panose="020F0502020204030204" pitchFamily="34" charset="0"/>
              </a:rPr>
              <a:t>– </a:t>
            </a:r>
            <a:r>
              <a:rPr lang="en-US" i="1" dirty="0" smtClean="0">
                <a:solidFill>
                  <a:srgbClr val="3380E6"/>
                </a:solidFill>
                <a:latin typeface="Calibri" panose="020F0502020204030204" pitchFamily="34" charset="0"/>
              </a:rPr>
              <a:t>What we covered</a:t>
            </a:r>
            <a:endParaRPr lang="en-US" i="1" dirty="0">
              <a:solidFill>
                <a:srgbClr val="3380E6"/>
              </a:solidFill>
              <a:latin typeface="Calibri" panose="020F0502020204030204" pitchFamily="34" charset="0"/>
            </a:endParaRPr>
          </a:p>
        </p:txBody>
      </p:sp>
      <p:sp>
        <p:nvSpPr>
          <p:cNvPr id="14339" name="Text Placeholder 2">
            <a:extLst>
              <a:ext uri="{FF2B5EF4-FFF2-40B4-BE49-F238E27FC236}">
                <a16:creationId xmlns:a16="http://schemas.microsoft.com/office/drawing/2014/main" id="{A5674EEA-A6AA-4737-ADE0-15E069D87C6E}"/>
              </a:ext>
            </a:extLst>
          </p:cNvPr>
          <p:cNvSpPr>
            <a:spLocks noGrp="1"/>
          </p:cNvSpPr>
          <p:nvPr>
            <p:ph type="body" idx="1"/>
          </p:nvPr>
        </p:nvSpPr>
        <p:spPr/>
        <p:txBody>
          <a:bodyPr/>
          <a:lstStyle/>
          <a:p>
            <a:r>
              <a:rPr lang="en-US" altLang="en-US" dirty="0">
                <a:solidFill>
                  <a:srgbClr val="000000"/>
                </a:solidFill>
              </a:rPr>
              <a:t>Describe the concept of polymorphism and how it enables “programming in the general.”</a:t>
            </a:r>
          </a:p>
          <a:p>
            <a:r>
              <a:rPr lang="en-US" altLang="en-US" dirty="0">
                <a:solidFill>
                  <a:srgbClr val="000000"/>
                </a:solidFill>
              </a:rPr>
              <a:t>Explain overridden methods to effect polymorphism.</a:t>
            </a:r>
          </a:p>
          <a:p>
            <a:r>
              <a:rPr lang="en-US" altLang="en-US" dirty="0">
                <a:solidFill>
                  <a:srgbClr val="000000"/>
                </a:solidFill>
              </a:rPr>
              <a:t>Distinguish between abstract and concrete classes.</a:t>
            </a:r>
          </a:p>
          <a:p>
            <a:r>
              <a:rPr lang="en-US" altLang="en-US" dirty="0">
                <a:solidFill>
                  <a:srgbClr val="000000"/>
                </a:solidFill>
              </a:rPr>
              <a:t>Describe how to declare abstract methods to create abstract classes.</a:t>
            </a:r>
          </a:p>
          <a:p>
            <a:r>
              <a:rPr lang="en-US" altLang="en-US" dirty="0">
                <a:solidFill>
                  <a:srgbClr val="000000"/>
                </a:solidFill>
              </a:rPr>
              <a:t>Describe how polymorphism makes systems extensible and maintainable.</a:t>
            </a:r>
          </a:p>
          <a:p>
            <a:r>
              <a:rPr lang="en-US" altLang="en-US">
                <a:solidFill>
                  <a:srgbClr val="000000"/>
                </a:solidFill>
              </a:rPr>
              <a:t>Describe how to declare and implement interfaces</a:t>
            </a:r>
            <a:r>
              <a:rPr lang="en-US" altLang="en-US" smtClean="0">
                <a:solidFill>
                  <a:srgbClr val="000000"/>
                </a:solidFill>
              </a:rPr>
              <a:t>. </a:t>
            </a:r>
            <a:endParaRPr lang="en-US" altLang="en-US" dirty="0">
              <a:solidFill>
                <a:srgbClr val="000000"/>
              </a:solidFill>
            </a:endParaRPr>
          </a:p>
        </p:txBody>
      </p:sp>
      <p:sp>
        <p:nvSpPr>
          <p:cNvPr id="4" name="Footer Placeholder 3">
            <a:extLst>
              <a:ext uri="{FF2B5EF4-FFF2-40B4-BE49-F238E27FC236}">
                <a16:creationId xmlns:a16="http://schemas.microsoft.com/office/drawing/2014/main" id="{912A59BC-2C51-47DC-9CE9-C93F65A523C8}"/>
              </a:ext>
            </a:extLst>
          </p:cNvPr>
          <p:cNvSpPr>
            <a:spLocks noGrp="1"/>
          </p:cNvSpPr>
          <p:nvPr>
            <p:ph type="ftr" sz="quarter" idx="11"/>
          </p:nvPr>
        </p:nvSpPr>
        <p:spPr/>
        <p:txBody>
          <a:bodyPr/>
          <a:lstStyle/>
          <a:p>
            <a:pPr>
              <a:defRPr/>
            </a:pPr>
            <a:r>
              <a:rPr lang="en-US">
                <a:solidFill>
                  <a:prstClr val="black"/>
                </a:solidFill>
              </a:rPr>
              <a:t>©1992-2018 by Pearson Education, Inc. All Rights Reserved.</a:t>
            </a:r>
          </a:p>
        </p:txBody>
      </p:sp>
    </p:spTree>
    <p:extLst>
      <p:ext uri="{BB962C8B-B14F-4D97-AF65-F5344CB8AC3E}">
        <p14:creationId xmlns:p14="http://schemas.microsoft.com/office/powerpoint/2010/main" val="35467947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1ABCB-B57C-433C-A810-070122A8229A}"/>
              </a:ext>
            </a:extLst>
          </p:cNvPr>
          <p:cNvSpPr>
            <a:spLocks noGrp="1"/>
          </p:cNvSpPr>
          <p:nvPr>
            <p:ph type="ctrTitle"/>
          </p:nvPr>
        </p:nvSpPr>
        <p:spPr/>
        <p:txBody>
          <a:bodyPr>
            <a:normAutofit/>
          </a:bodyPr>
          <a:lstStyle/>
          <a:p>
            <a:pPr algn="ctr">
              <a:defRPr/>
            </a:pPr>
            <a:r>
              <a:rPr lang="en-US" dirty="0">
                <a:solidFill>
                  <a:srgbClr val="0000FF"/>
                </a:solidFill>
                <a:latin typeface="Arial" panose="020B0604020202020204" pitchFamily="34" charset="0"/>
                <a:cs typeface="Arial" panose="020B0604020202020204" pitchFamily="34" charset="0"/>
              </a:rPr>
              <a:t>Questions?</a:t>
            </a:r>
          </a:p>
        </p:txBody>
      </p:sp>
      <p:sp>
        <p:nvSpPr>
          <p:cNvPr id="3" name="Footer Placeholder 2">
            <a:extLst>
              <a:ext uri="{FF2B5EF4-FFF2-40B4-BE49-F238E27FC236}">
                <a16:creationId xmlns:a16="http://schemas.microsoft.com/office/drawing/2014/main" id="{6C6139E5-441C-4BB7-A680-0DCE5778E178}"/>
              </a:ext>
            </a:extLst>
          </p:cNvPr>
          <p:cNvSpPr>
            <a:spLocks noGrp="1"/>
          </p:cNvSpPr>
          <p:nvPr>
            <p:ph type="ftr" sz="quarter" idx="12"/>
          </p:nvPr>
        </p:nvSpPr>
        <p:spPr/>
        <p:txBody>
          <a:bodyPr/>
          <a:lstStyle/>
          <a:p>
            <a:r>
              <a:rPr lang="en-US">
                <a:solidFill>
                  <a:srgbClr val="2DA2BF">
                    <a:tint val="20000"/>
                  </a:srgbClr>
                </a:solidFill>
              </a:rPr>
              <a:t>©1992-2018 by Pearson Education, Inc. All Rights Reserved.</a:t>
            </a:r>
          </a:p>
        </p:txBody>
      </p:sp>
    </p:spTree>
    <p:extLst>
      <p:ext uri="{BB962C8B-B14F-4D97-AF65-F5344CB8AC3E}">
        <p14:creationId xmlns:p14="http://schemas.microsoft.com/office/powerpoint/2010/main" val="3628198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7C78D-9F41-49F3-88C8-1E9BD999AEA0}"/>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10.2  </a:t>
            </a:r>
            <a:r>
              <a:rPr lang="en-US" dirty="0">
                <a:solidFill>
                  <a:srgbClr val="3380E6"/>
                </a:solidFill>
                <a:latin typeface="Calibri" panose="020F0502020204030204" pitchFamily="34" charset="0"/>
              </a:rPr>
              <a:t>Polymorphism Examples (Cont.)</a:t>
            </a:r>
          </a:p>
        </p:txBody>
      </p:sp>
      <p:sp>
        <p:nvSpPr>
          <p:cNvPr id="22531" name="Text Placeholder 2">
            <a:extLst>
              <a:ext uri="{FF2B5EF4-FFF2-40B4-BE49-F238E27FC236}">
                <a16:creationId xmlns:a16="http://schemas.microsoft.com/office/drawing/2014/main" id="{3F463F70-2EBF-47A5-8ED1-32E3F5EF526E}"/>
              </a:ext>
            </a:extLst>
          </p:cNvPr>
          <p:cNvSpPr>
            <a:spLocks noGrp="1"/>
          </p:cNvSpPr>
          <p:nvPr>
            <p:ph type="body" idx="1"/>
          </p:nvPr>
        </p:nvSpPr>
        <p:spPr/>
        <p:txBody>
          <a:bodyPr/>
          <a:lstStyle/>
          <a:p>
            <a:pPr eaLnBrk="1" hangingPunct="1">
              <a:lnSpc>
                <a:spcPct val="90000"/>
              </a:lnSpc>
            </a:pPr>
            <a:r>
              <a:rPr lang="en-US" altLang="en-US" dirty="0">
                <a:solidFill>
                  <a:srgbClr val="000000"/>
                </a:solidFill>
              </a:rPr>
              <a:t>A screen manager might use polymorphism to facilitate adding new classes to a system with minimal modifications to the system’s code. </a:t>
            </a:r>
          </a:p>
          <a:p>
            <a:pPr eaLnBrk="1" hangingPunct="1">
              <a:lnSpc>
                <a:spcPct val="90000"/>
              </a:lnSpc>
            </a:pPr>
            <a:r>
              <a:rPr lang="en-US" altLang="en-US" dirty="0">
                <a:solidFill>
                  <a:srgbClr val="000000"/>
                </a:solidFill>
              </a:rPr>
              <a:t>To add new objects to our video game:</a:t>
            </a:r>
          </a:p>
          <a:p>
            <a:pPr lvl="1" eaLnBrk="1" hangingPunct="1">
              <a:lnSpc>
                <a:spcPct val="90000"/>
              </a:lnSpc>
            </a:pPr>
            <a:r>
              <a:rPr lang="en-US" altLang="en-US" dirty="0">
                <a:solidFill>
                  <a:srgbClr val="000000"/>
                </a:solidFill>
              </a:rPr>
              <a:t>Build a class that extends </a:t>
            </a:r>
            <a:r>
              <a:rPr lang="en-US" altLang="en-US" dirty="0" err="1">
                <a:solidFill>
                  <a:srgbClr val="000000"/>
                </a:solidFill>
                <a:latin typeface="Consolas" panose="020B0609020204030204" pitchFamily="49" charset="0"/>
              </a:rPr>
              <a:t>SpaceObject</a:t>
            </a:r>
            <a:r>
              <a:rPr lang="en-US" altLang="en-US" dirty="0">
                <a:solidFill>
                  <a:srgbClr val="000000"/>
                </a:solidFill>
              </a:rPr>
              <a:t> and provides its own </a:t>
            </a:r>
            <a:r>
              <a:rPr lang="en-US" altLang="en-US" dirty="0">
                <a:solidFill>
                  <a:srgbClr val="000000"/>
                </a:solidFill>
                <a:latin typeface="Consolas" panose="020B0609020204030204" pitchFamily="49" charset="0"/>
              </a:rPr>
              <a:t>draw</a:t>
            </a:r>
            <a:r>
              <a:rPr lang="en-US" altLang="en-US" dirty="0">
                <a:solidFill>
                  <a:srgbClr val="000000"/>
                </a:solidFill>
              </a:rPr>
              <a:t> method implementation. </a:t>
            </a:r>
          </a:p>
          <a:p>
            <a:pPr lvl="1" eaLnBrk="1" hangingPunct="1">
              <a:lnSpc>
                <a:spcPct val="90000"/>
              </a:lnSpc>
            </a:pPr>
            <a:r>
              <a:rPr lang="en-US" altLang="en-US" dirty="0">
                <a:solidFill>
                  <a:srgbClr val="000000"/>
                </a:solidFill>
              </a:rPr>
              <a:t>When objects of that class appear in the </a:t>
            </a:r>
            <a:r>
              <a:rPr lang="en-US" altLang="en-US" dirty="0" err="1">
                <a:solidFill>
                  <a:srgbClr val="000000"/>
                </a:solidFill>
                <a:latin typeface="Consolas" panose="020B0609020204030204" pitchFamily="49" charset="0"/>
              </a:rPr>
              <a:t>SpaceObject</a:t>
            </a:r>
            <a:r>
              <a:rPr lang="en-US" altLang="en-US" dirty="0">
                <a:solidFill>
                  <a:srgbClr val="000000"/>
                </a:solidFill>
              </a:rPr>
              <a:t> collection, the screen-manager code </a:t>
            </a:r>
            <a:r>
              <a:rPr lang="en-US" altLang="en-US" i="1" dirty="0">
                <a:solidFill>
                  <a:srgbClr val="000000"/>
                </a:solidFill>
              </a:rPr>
              <a:t>invokes method </a:t>
            </a:r>
            <a:r>
              <a:rPr lang="en-US" altLang="en-US" i="1" dirty="0">
                <a:solidFill>
                  <a:srgbClr val="000000"/>
                </a:solidFill>
                <a:latin typeface="Consolas" panose="020B0609020204030204" pitchFamily="49" charset="0"/>
              </a:rPr>
              <a:t>draw</a:t>
            </a:r>
            <a:r>
              <a:rPr lang="en-US" altLang="en-US" i="1" dirty="0">
                <a:solidFill>
                  <a:srgbClr val="000000"/>
                </a:solidFill>
              </a:rPr>
              <a:t>, exactly as it does for every other object in the collection, regardless of its type.</a:t>
            </a:r>
            <a:r>
              <a:rPr lang="en-US" altLang="en-US" dirty="0">
                <a:solidFill>
                  <a:srgbClr val="000000"/>
                </a:solidFill>
              </a:rPr>
              <a:t> </a:t>
            </a:r>
          </a:p>
          <a:p>
            <a:pPr lvl="1" eaLnBrk="1" hangingPunct="1">
              <a:lnSpc>
                <a:spcPct val="90000"/>
              </a:lnSpc>
            </a:pPr>
            <a:r>
              <a:rPr lang="en-US" altLang="en-US" dirty="0">
                <a:solidFill>
                  <a:srgbClr val="000000"/>
                </a:solidFill>
              </a:rPr>
              <a:t>So the new objects simply “plug right in” without any modification of the screen manager code by the programmer. </a:t>
            </a:r>
          </a:p>
        </p:txBody>
      </p:sp>
      <p:sp>
        <p:nvSpPr>
          <p:cNvPr id="4" name="Footer Placeholder 3">
            <a:extLst>
              <a:ext uri="{FF2B5EF4-FFF2-40B4-BE49-F238E27FC236}">
                <a16:creationId xmlns:a16="http://schemas.microsoft.com/office/drawing/2014/main" id="{B3C3C1FD-C23F-4AB7-8F02-2D4545C37F93}"/>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4271237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9BAA3-BB04-43DC-8AEB-002F87E005FE}"/>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10.3  </a:t>
            </a:r>
            <a:r>
              <a:rPr lang="en-US" dirty="0">
                <a:solidFill>
                  <a:srgbClr val="3380E6"/>
                </a:solidFill>
                <a:latin typeface="Calibri" panose="020F0502020204030204" pitchFamily="34" charset="0"/>
              </a:rPr>
              <a:t>Demonstrating Polymorphic Behavior</a:t>
            </a:r>
          </a:p>
        </p:txBody>
      </p:sp>
      <p:sp>
        <p:nvSpPr>
          <p:cNvPr id="25603" name="Text Placeholder 2">
            <a:extLst>
              <a:ext uri="{FF2B5EF4-FFF2-40B4-BE49-F238E27FC236}">
                <a16:creationId xmlns:a16="http://schemas.microsoft.com/office/drawing/2014/main" id="{498389E7-83DE-4442-B6AB-922F9591DFC7}"/>
              </a:ext>
            </a:extLst>
          </p:cNvPr>
          <p:cNvSpPr>
            <a:spLocks noGrp="1"/>
          </p:cNvSpPr>
          <p:nvPr>
            <p:ph type="body" idx="1"/>
          </p:nvPr>
        </p:nvSpPr>
        <p:spPr/>
        <p:txBody>
          <a:bodyPr/>
          <a:lstStyle/>
          <a:p>
            <a:pPr eaLnBrk="1" hangingPunct="1">
              <a:lnSpc>
                <a:spcPct val="90000"/>
              </a:lnSpc>
            </a:pPr>
            <a:r>
              <a:rPr lang="en-US" altLang="en-US" sz="2500" dirty="0">
                <a:solidFill>
                  <a:srgbClr val="000000"/>
                </a:solidFill>
              </a:rPr>
              <a:t>In the next example, we aim a superclass reference at a subclass object. </a:t>
            </a:r>
          </a:p>
          <a:p>
            <a:pPr lvl="1" eaLnBrk="1" hangingPunct="1">
              <a:lnSpc>
                <a:spcPct val="90000"/>
              </a:lnSpc>
            </a:pPr>
            <a:r>
              <a:rPr lang="en-US" altLang="en-US" sz="2100" dirty="0">
                <a:solidFill>
                  <a:srgbClr val="000000"/>
                </a:solidFill>
              </a:rPr>
              <a:t>Invoking a method on a subclass object via a superclass reference invokes the subclass functionality</a:t>
            </a:r>
          </a:p>
          <a:p>
            <a:pPr lvl="1" eaLnBrk="1" hangingPunct="1">
              <a:lnSpc>
                <a:spcPct val="90000"/>
              </a:lnSpc>
            </a:pPr>
            <a:r>
              <a:rPr lang="en-US" altLang="en-US" sz="2100" dirty="0">
                <a:solidFill>
                  <a:srgbClr val="000000"/>
                </a:solidFill>
              </a:rPr>
              <a:t>The type of the</a:t>
            </a:r>
            <a:r>
              <a:rPr lang="en-US" altLang="en-US" sz="2100" i="1" dirty="0">
                <a:solidFill>
                  <a:srgbClr val="000000"/>
                </a:solidFill>
              </a:rPr>
              <a:t> </a:t>
            </a:r>
            <a:r>
              <a:rPr lang="en-US" altLang="en-US" sz="2100" dirty="0">
                <a:solidFill>
                  <a:srgbClr val="000000"/>
                </a:solidFill>
              </a:rPr>
              <a:t>referenced object, not the type of the variable, determines which method is called</a:t>
            </a:r>
          </a:p>
          <a:p>
            <a:pPr eaLnBrk="1" hangingPunct="1">
              <a:lnSpc>
                <a:spcPct val="90000"/>
              </a:lnSpc>
            </a:pPr>
            <a:r>
              <a:rPr lang="en-US" altLang="en-US" sz="2500" dirty="0">
                <a:solidFill>
                  <a:srgbClr val="000000"/>
                </a:solidFill>
              </a:rPr>
              <a:t>This example demonstrates that an object of a subclass can be treated as an object of its superclass, enabling various interesting manipulations. </a:t>
            </a:r>
          </a:p>
          <a:p>
            <a:pPr eaLnBrk="1" hangingPunct="1">
              <a:lnSpc>
                <a:spcPct val="90000"/>
              </a:lnSpc>
            </a:pPr>
            <a:r>
              <a:rPr lang="en-US" altLang="en-US" sz="2500" dirty="0">
                <a:solidFill>
                  <a:srgbClr val="000000"/>
                </a:solidFill>
              </a:rPr>
              <a:t>A program can create an array of superclass variables that refer to objects of many subclass types. </a:t>
            </a:r>
          </a:p>
          <a:p>
            <a:pPr lvl="1" eaLnBrk="1" hangingPunct="1">
              <a:lnSpc>
                <a:spcPct val="90000"/>
              </a:lnSpc>
            </a:pPr>
            <a:r>
              <a:rPr lang="en-US" altLang="en-US" sz="2100" dirty="0">
                <a:solidFill>
                  <a:srgbClr val="000000"/>
                </a:solidFill>
              </a:rPr>
              <a:t>Allowed because each subclass object </a:t>
            </a:r>
            <a:r>
              <a:rPr lang="en-US" altLang="en-US" sz="2100" i="1" dirty="0">
                <a:solidFill>
                  <a:srgbClr val="000000"/>
                </a:solidFill>
              </a:rPr>
              <a:t>is an </a:t>
            </a:r>
            <a:r>
              <a:rPr lang="en-US" altLang="en-US" sz="2100" dirty="0">
                <a:solidFill>
                  <a:srgbClr val="000000"/>
                </a:solidFill>
              </a:rPr>
              <a:t>object of its superclass. </a:t>
            </a:r>
          </a:p>
        </p:txBody>
      </p:sp>
      <p:sp>
        <p:nvSpPr>
          <p:cNvPr id="4" name="Footer Placeholder 3">
            <a:extLst>
              <a:ext uri="{FF2B5EF4-FFF2-40B4-BE49-F238E27FC236}">
                <a16:creationId xmlns:a16="http://schemas.microsoft.com/office/drawing/2014/main" id="{8365FC78-B3F6-4FCF-9BB3-8BE54AF6EC3A}"/>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739143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F468-C534-408E-9AD8-A018B3220348}"/>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10.3  </a:t>
            </a:r>
            <a:r>
              <a:rPr lang="en-US" dirty="0">
                <a:solidFill>
                  <a:srgbClr val="3380E6"/>
                </a:solidFill>
                <a:latin typeface="Calibri" panose="020F0502020204030204" pitchFamily="34" charset="0"/>
              </a:rPr>
              <a:t>Demonstrating Polymorphic Behavior (Cont.)</a:t>
            </a:r>
          </a:p>
        </p:txBody>
      </p:sp>
      <p:sp>
        <p:nvSpPr>
          <p:cNvPr id="26627" name="Text Placeholder 2">
            <a:extLst>
              <a:ext uri="{FF2B5EF4-FFF2-40B4-BE49-F238E27FC236}">
                <a16:creationId xmlns:a16="http://schemas.microsoft.com/office/drawing/2014/main" id="{5776FC87-E364-4205-9FE9-0B7CB2694AA4}"/>
              </a:ext>
            </a:extLst>
          </p:cNvPr>
          <p:cNvSpPr>
            <a:spLocks noGrp="1"/>
          </p:cNvSpPr>
          <p:nvPr>
            <p:ph type="body" idx="1"/>
          </p:nvPr>
        </p:nvSpPr>
        <p:spPr/>
        <p:txBody>
          <a:bodyPr/>
          <a:lstStyle/>
          <a:p>
            <a:pPr eaLnBrk="1" hangingPunct="1"/>
            <a:r>
              <a:rPr lang="en-US" altLang="en-US" sz="2500" dirty="0">
                <a:solidFill>
                  <a:srgbClr val="000000"/>
                </a:solidFill>
              </a:rPr>
              <a:t>A superclass object cannot be treated as a subclass object, because a superclass object is </a:t>
            </a:r>
            <a:r>
              <a:rPr lang="en-US" altLang="en-US" sz="2500" i="1" dirty="0">
                <a:solidFill>
                  <a:srgbClr val="000000"/>
                </a:solidFill>
              </a:rPr>
              <a:t>not </a:t>
            </a:r>
            <a:r>
              <a:rPr lang="en-US" altLang="en-US" sz="2500" dirty="0">
                <a:solidFill>
                  <a:srgbClr val="000000"/>
                </a:solidFill>
              </a:rPr>
              <a:t>an object of any of its subclasses. </a:t>
            </a:r>
          </a:p>
          <a:p>
            <a:pPr eaLnBrk="1" hangingPunct="1"/>
            <a:r>
              <a:rPr lang="en-US" altLang="en-US" sz="2500" dirty="0">
                <a:solidFill>
                  <a:srgbClr val="000000"/>
                </a:solidFill>
              </a:rPr>
              <a:t>The </a:t>
            </a:r>
            <a:r>
              <a:rPr lang="en-US" altLang="en-US" sz="2500" i="1" dirty="0">
                <a:solidFill>
                  <a:srgbClr val="000000"/>
                </a:solidFill>
              </a:rPr>
              <a:t>is-a </a:t>
            </a:r>
            <a:r>
              <a:rPr lang="en-US" altLang="en-US" sz="2500" dirty="0">
                <a:solidFill>
                  <a:srgbClr val="000000"/>
                </a:solidFill>
              </a:rPr>
              <a:t>relationship applies only up the hierarchy from a subclass to its direct (and indirect) </a:t>
            </a:r>
            <a:r>
              <a:rPr lang="en-US" altLang="en-US" sz="2500" dirty="0" err="1">
                <a:solidFill>
                  <a:srgbClr val="000000"/>
                </a:solidFill>
              </a:rPr>
              <a:t>superclasses</a:t>
            </a:r>
            <a:r>
              <a:rPr lang="en-US" altLang="en-US" sz="2500" dirty="0">
                <a:solidFill>
                  <a:srgbClr val="000000"/>
                </a:solidFill>
              </a:rPr>
              <a:t>, and not down the hierarchy.</a:t>
            </a:r>
          </a:p>
          <a:p>
            <a:pPr eaLnBrk="1" hangingPunct="1"/>
            <a:r>
              <a:rPr lang="en-US" altLang="en-US" sz="2500" dirty="0">
                <a:solidFill>
                  <a:srgbClr val="000000"/>
                </a:solidFill>
              </a:rPr>
              <a:t>The Java compiler </a:t>
            </a:r>
            <a:r>
              <a:rPr lang="en-US" altLang="en-US" sz="2500" i="1" dirty="0">
                <a:solidFill>
                  <a:srgbClr val="000000"/>
                </a:solidFill>
              </a:rPr>
              <a:t>does </a:t>
            </a:r>
            <a:r>
              <a:rPr lang="en-US" altLang="en-US" sz="2500" dirty="0">
                <a:solidFill>
                  <a:srgbClr val="000000"/>
                </a:solidFill>
              </a:rPr>
              <a:t>allow the assignment of a superclass reference to a subclass variable if you explicitly </a:t>
            </a:r>
            <a:r>
              <a:rPr lang="en-US" altLang="en-US" sz="2500" i="1" dirty="0">
                <a:solidFill>
                  <a:srgbClr val="000000"/>
                </a:solidFill>
              </a:rPr>
              <a:t>cast</a:t>
            </a:r>
            <a:r>
              <a:rPr lang="en-US" altLang="en-US" sz="2500" dirty="0">
                <a:solidFill>
                  <a:srgbClr val="000000"/>
                </a:solidFill>
              </a:rPr>
              <a:t> the superclass reference to the subclass type</a:t>
            </a:r>
          </a:p>
          <a:p>
            <a:pPr lvl="1" eaLnBrk="1" hangingPunct="1"/>
            <a:r>
              <a:rPr lang="en-US" altLang="en-US" sz="2100" dirty="0">
                <a:solidFill>
                  <a:srgbClr val="000000"/>
                </a:solidFill>
              </a:rPr>
              <a:t>A technique known as </a:t>
            </a:r>
            <a:r>
              <a:rPr lang="en-US" altLang="en-US" sz="2100" dirty="0" err="1">
                <a:solidFill>
                  <a:srgbClr val="0000FF"/>
                </a:solidFill>
              </a:rPr>
              <a:t>downcasting</a:t>
            </a:r>
            <a:r>
              <a:rPr lang="en-US" altLang="en-US" sz="2100" dirty="0">
                <a:solidFill>
                  <a:srgbClr val="000000"/>
                </a:solidFill>
              </a:rPr>
              <a:t> that enables a program to invoke subclass methods that are not in the superclass. </a:t>
            </a:r>
          </a:p>
        </p:txBody>
      </p:sp>
      <p:sp>
        <p:nvSpPr>
          <p:cNvPr id="4" name="Footer Placeholder 3">
            <a:extLst>
              <a:ext uri="{FF2B5EF4-FFF2-40B4-BE49-F238E27FC236}">
                <a16:creationId xmlns:a16="http://schemas.microsoft.com/office/drawing/2014/main" id="{8F4CE417-F374-4D71-B077-C6A42BA87D8F}"/>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115207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13">
            <a:extLst>
              <a:ext uri="{FF2B5EF4-FFF2-40B4-BE49-F238E27FC236}">
                <a16:creationId xmlns:a16="http://schemas.microsoft.com/office/drawing/2014/main" id="{A60F1483-BD74-4D46-8E3B-F083E8EB1814}"/>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96863"/>
            <a:ext cx="12192000" cy="6262687"/>
          </a:xfrm>
          <a:prstGeom prst="rect">
            <a:avLst/>
          </a:prstGeom>
        </p:spPr>
      </p:pic>
      <p:sp>
        <p:nvSpPr>
          <p:cNvPr id="2" name="Footer Placeholder 1">
            <a:extLst>
              <a:ext uri="{FF2B5EF4-FFF2-40B4-BE49-F238E27FC236}">
                <a16:creationId xmlns:a16="http://schemas.microsoft.com/office/drawing/2014/main" id="{468AF80B-1708-4B2A-96D2-84D23FBFBDD6}"/>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177852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14">
            <a:extLst>
              <a:ext uri="{FF2B5EF4-FFF2-40B4-BE49-F238E27FC236}">
                <a16:creationId xmlns:a16="http://schemas.microsoft.com/office/drawing/2014/main" id="{02D6CA6F-E7CE-4BB0-9061-B208D8956665}"/>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587375"/>
            <a:ext cx="12192000" cy="5683250"/>
          </a:xfrm>
          <a:prstGeom prst="rect">
            <a:avLst/>
          </a:prstGeom>
        </p:spPr>
      </p:pic>
      <p:sp>
        <p:nvSpPr>
          <p:cNvPr id="2" name="Footer Placeholder 1">
            <a:extLst>
              <a:ext uri="{FF2B5EF4-FFF2-40B4-BE49-F238E27FC236}">
                <a16:creationId xmlns:a16="http://schemas.microsoft.com/office/drawing/2014/main" id="{FE6C9E6D-8D0D-412C-AFD3-4EFA3CD8983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289210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15">
            <a:extLst>
              <a:ext uri="{FF2B5EF4-FFF2-40B4-BE49-F238E27FC236}">
                <a16:creationId xmlns:a16="http://schemas.microsoft.com/office/drawing/2014/main" id="{A15A2D1B-8DC2-4017-B489-1BB0D98C33C6}"/>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166813"/>
            <a:ext cx="12192000" cy="4524375"/>
          </a:xfrm>
          <a:prstGeom prst="rect">
            <a:avLst/>
          </a:prstGeom>
        </p:spPr>
      </p:pic>
      <p:sp>
        <p:nvSpPr>
          <p:cNvPr id="2" name="Footer Placeholder 1">
            <a:extLst>
              <a:ext uri="{FF2B5EF4-FFF2-40B4-BE49-F238E27FC236}">
                <a16:creationId xmlns:a16="http://schemas.microsoft.com/office/drawing/2014/main" id="{5F3C8A4F-2A3F-4B96-990E-8808BC589F3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884737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16">
            <a:extLst>
              <a:ext uri="{FF2B5EF4-FFF2-40B4-BE49-F238E27FC236}">
                <a16:creationId xmlns:a16="http://schemas.microsoft.com/office/drawing/2014/main" id="{FE6ACF2D-4913-4354-B6DD-E9AF8281EB87}"/>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42863"/>
            <a:ext cx="12192000" cy="6772275"/>
          </a:xfrm>
          <a:prstGeom prst="rect">
            <a:avLst/>
          </a:prstGeom>
        </p:spPr>
      </p:pic>
      <p:sp>
        <p:nvSpPr>
          <p:cNvPr id="2" name="Footer Placeholder 1">
            <a:extLst>
              <a:ext uri="{FF2B5EF4-FFF2-40B4-BE49-F238E27FC236}">
                <a16:creationId xmlns:a16="http://schemas.microsoft.com/office/drawing/2014/main" id="{5E88FE8D-3366-4447-BA0D-2ACF891FBE31}"/>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3869415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17">
            <a:extLst>
              <a:ext uri="{FF2B5EF4-FFF2-40B4-BE49-F238E27FC236}">
                <a16:creationId xmlns:a16="http://schemas.microsoft.com/office/drawing/2014/main" id="{DDE22E18-29E2-4645-8514-F402D9DB158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133475"/>
            <a:ext cx="12192000" cy="4591050"/>
          </a:xfrm>
          <a:prstGeom prst="rect">
            <a:avLst/>
          </a:prstGeom>
        </p:spPr>
      </p:pic>
      <p:sp>
        <p:nvSpPr>
          <p:cNvPr id="2" name="Footer Placeholder 1">
            <a:extLst>
              <a:ext uri="{FF2B5EF4-FFF2-40B4-BE49-F238E27FC236}">
                <a16:creationId xmlns:a16="http://schemas.microsoft.com/office/drawing/2014/main" id="{AC270804-D877-4B49-81FA-0D9F227A216A}"/>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754697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B8754-72E2-4862-96CA-FB080177DD86}"/>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10.3  </a:t>
            </a:r>
            <a:r>
              <a:rPr lang="en-US" dirty="0">
                <a:solidFill>
                  <a:srgbClr val="3380E6"/>
                </a:solidFill>
                <a:latin typeface="Calibri" panose="020F0502020204030204" pitchFamily="34" charset="0"/>
              </a:rPr>
              <a:t>Demonstrating Polymorphic Behavior (Cont.)</a:t>
            </a:r>
          </a:p>
        </p:txBody>
      </p:sp>
      <p:sp>
        <p:nvSpPr>
          <p:cNvPr id="32771" name="Text Placeholder 2">
            <a:extLst>
              <a:ext uri="{FF2B5EF4-FFF2-40B4-BE49-F238E27FC236}">
                <a16:creationId xmlns:a16="http://schemas.microsoft.com/office/drawing/2014/main" id="{3A946693-EDAB-441D-BCBC-C5801BB7B5F5}"/>
              </a:ext>
            </a:extLst>
          </p:cNvPr>
          <p:cNvSpPr>
            <a:spLocks noGrp="1"/>
          </p:cNvSpPr>
          <p:nvPr>
            <p:ph type="body" idx="1"/>
          </p:nvPr>
        </p:nvSpPr>
        <p:spPr/>
        <p:txBody>
          <a:bodyPr/>
          <a:lstStyle/>
          <a:p>
            <a:pPr eaLnBrk="1" hangingPunct="1">
              <a:lnSpc>
                <a:spcPct val="90000"/>
              </a:lnSpc>
            </a:pPr>
            <a:r>
              <a:rPr lang="en-US" altLang="en-US" sz="2500" i="1" dirty="0">
                <a:solidFill>
                  <a:srgbClr val="000000"/>
                </a:solidFill>
              </a:rPr>
              <a:t>When a superclass variable contains a reference to a subclass object, and that reference is used to call a method, the subclass version of the method is called. </a:t>
            </a:r>
          </a:p>
          <a:p>
            <a:pPr lvl="1" eaLnBrk="1" hangingPunct="1">
              <a:lnSpc>
                <a:spcPct val="90000"/>
              </a:lnSpc>
            </a:pPr>
            <a:r>
              <a:rPr lang="en-US" altLang="en-US" sz="2100" dirty="0">
                <a:solidFill>
                  <a:srgbClr val="000000"/>
                </a:solidFill>
              </a:rPr>
              <a:t>The Java compiler allows this “crossover” because an object of a subclass </a:t>
            </a:r>
            <a:r>
              <a:rPr lang="en-US" altLang="en-US" sz="2100" i="1" dirty="0">
                <a:solidFill>
                  <a:srgbClr val="000000"/>
                </a:solidFill>
              </a:rPr>
              <a:t>is an </a:t>
            </a:r>
            <a:r>
              <a:rPr lang="en-US" altLang="en-US" sz="2100" dirty="0">
                <a:solidFill>
                  <a:srgbClr val="000000"/>
                </a:solidFill>
              </a:rPr>
              <a:t>object of its superclass (but </a:t>
            </a:r>
            <a:r>
              <a:rPr lang="en-US" altLang="en-US" sz="2100" i="1" dirty="0">
                <a:solidFill>
                  <a:srgbClr val="000000"/>
                </a:solidFill>
              </a:rPr>
              <a:t>not </a:t>
            </a:r>
            <a:r>
              <a:rPr lang="en-US" altLang="en-US" sz="2100" dirty="0">
                <a:solidFill>
                  <a:srgbClr val="000000"/>
                </a:solidFill>
              </a:rPr>
              <a:t>vice versa). </a:t>
            </a:r>
          </a:p>
          <a:p>
            <a:pPr eaLnBrk="1" hangingPunct="1">
              <a:lnSpc>
                <a:spcPct val="90000"/>
              </a:lnSpc>
            </a:pPr>
            <a:r>
              <a:rPr lang="en-US" altLang="en-US" sz="2500" dirty="0">
                <a:solidFill>
                  <a:srgbClr val="000000"/>
                </a:solidFill>
              </a:rPr>
              <a:t>When the compiler encounters a method call made through a variable, the compiler determines if the method can be called by checking the variable’s class type. </a:t>
            </a:r>
          </a:p>
          <a:p>
            <a:pPr lvl="1" eaLnBrk="1" hangingPunct="1">
              <a:lnSpc>
                <a:spcPct val="90000"/>
              </a:lnSpc>
            </a:pPr>
            <a:r>
              <a:rPr lang="en-US" altLang="en-US" sz="2100" dirty="0">
                <a:solidFill>
                  <a:srgbClr val="000000"/>
                </a:solidFill>
              </a:rPr>
              <a:t>If that class contains the proper method declaration (or inherits one), the call is compiled. </a:t>
            </a:r>
          </a:p>
          <a:p>
            <a:pPr eaLnBrk="1" hangingPunct="1">
              <a:lnSpc>
                <a:spcPct val="90000"/>
              </a:lnSpc>
            </a:pPr>
            <a:r>
              <a:rPr lang="en-US" altLang="en-US" sz="2500" dirty="0">
                <a:solidFill>
                  <a:srgbClr val="000000"/>
                </a:solidFill>
              </a:rPr>
              <a:t>At execution time, the type of the object to which the variable refers determines the actual method to use. </a:t>
            </a:r>
          </a:p>
          <a:p>
            <a:pPr lvl="1" eaLnBrk="1" hangingPunct="1">
              <a:lnSpc>
                <a:spcPct val="90000"/>
              </a:lnSpc>
            </a:pPr>
            <a:r>
              <a:rPr lang="en-US" altLang="en-US" sz="2100" dirty="0">
                <a:solidFill>
                  <a:srgbClr val="000000"/>
                </a:solidFill>
              </a:rPr>
              <a:t>This process is called </a:t>
            </a:r>
            <a:r>
              <a:rPr lang="en-US" altLang="en-US" sz="2100" dirty="0">
                <a:solidFill>
                  <a:srgbClr val="0000FF"/>
                </a:solidFill>
              </a:rPr>
              <a:t>dynamic</a:t>
            </a:r>
            <a:r>
              <a:rPr lang="en-US" altLang="en-US" sz="2100" dirty="0">
                <a:solidFill>
                  <a:srgbClr val="000000"/>
                </a:solidFill>
              </a:rPr>
              <a:t> </a:t>
            </a:r>
            <a:r>
              <a:rPr lang="en-US" altLang="en-US" sz="2100" dirty="0">
                <a:solidFill>
                  <a:srgbClr val="0000FF"/>
                </a:solidFill>
              </a:rPr>
              <a:t>binding</a:t>
            </a:r>
            <a:r>
              <a:rPr lang="en-US" altLang="en-US" sz="2100" dirty="0">
                <a:solidFill>
                  <a:srgbClr val="000000"/>
                </a:solidFill>
              </a:rPr>
              <a:t>.</a:t>
            </a:r>
          </a:p>
        </p:txBody>
      </p:sp>
      <p:sp>
        <p:nvSpPr>
          <p:cNvPr id="4" name="Footer Placeholder 3">
            <a:extLst>
              <a:ext uri="{FF2B5EF4-FFF2-40B4-BE49-F238E27FC236}">
                <a16:creationId xmlns:a16="http://schemas.microsoft.com/office/drawing/2014/main" id="{68A14184-513B-437E-8ABE-99150BFF132E}"/>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49389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1ECF4-433B-40E7-952B-CA77A4E73D56}"/>
              </a:ext>
            </a:extLst>
          </p:cNvPr>
          <p:cNvSpPr>
            <a:spLocks noGrp="1"/>
          </p:cNvSpPr>
          <p:nvPr>
            <p:ph type="title"/>
          </p:nvPr>
        </p:nvSpPr>
        <p:spPr/>
        <p:txBody>
          <a:bodyPr/>
          <a:lstStyle/>
          <a:p>
            <a:pPr fontAlgn="auto">
              <a:spcAft>
                <a:spcPts val="0"/>
              </a:spcAft>
              <a:defRPr/>
            </a:pPr>
            <a:r>
              <a:rPr lang="en-US" dirty="0" smtClean="0">
                <a:solidFill>
                  <a:srgbClr val="3380E6"/>
                </a:solidFill>
                <a:latin typeface="Calibri" panose="020F0502020204030204" pitchFamily="34" charset="0"/>
              </a:rPr>
              <a:t>Course Objectives</a:t>
            </a:r>
            <a:endParaRPr lang="en-US" dirty="0">
              <a:solidFill>
                <a:srgbClr val="3380E6"/>
              </a:solidFill>
              <a:latin typeface="Calibri" panose="020F0502020204030204" pitchFamily="34" charset="0"/>
            </a:endParaRPr>
          </a:p>
        </p:txBody>
      </p:sp>
      <p:sp>
        <p:nvSpPr>
          <p:cNvPr id="14339" name="Text Placeholder 2">
            <a:extLst>
              <a:ext uri="{FF2B5EF4-FFF2-40B4-BE49-F238E27FC236}">
                <a16:creationId xmlns:a16="http://schemas.microsoft.com/office/drawing/2014/main" id="{A5674EEA-A6AA-4737-ADE0-15E069D87C6E}"/>
              </a:ext>
            </a:extLst>
          </p:cNvPr>
          <p:cNvSpPr>
            <a:spLocks noGrp="1"/>
          </p:cNvSpPr>
          <p:nvPr>
            <p:ph type="body" idx="1"/>
          </p:nvPr>
        </p:nvSpPr>
        <p:spPr/>
        <p:txBody>
          <a:bodyPr/>
          <a:lstStyle/>
          <a:p>
            <a:pPr lvl="0"/>
            <a:r>
              <a:rPr lang="en-US" smtClean="0"/>
              <a:t>Learn </a:t>
            </a:r>
            <a:r>
              <a:rPr lang="en-US" dirty="0"/>
              <a:t>to program using high-level Object-Oriented programming language.</a:t>
            </a:r>
          </a:p>
          <a:p>
            <a:r>
              <a:rPr lang="en-US" dirty="0"/>
              <a:t>Understand the concepts of Inheritance, Encapsulation, and Polymorphism</a:t>
            </a:r>
            <a:r>
              <a:rPr lang="en-US" dirty="0" smtClean="0"/>
              <a:t>.</a:t>
            </a:r>
            <a:endParaRPr lang="en-US" altLang="en-US" dirty="0">
              <a:solidFill>
                <a:srgbClr val="000000"/>
              </a:solidFill>
            </a:endParaRPr>
          </a:p>
        </p:txBody>
      </p:sp>
      <p:sp>
        <p:nvSpPr>
          <p:cNvPr id="4" name="Footer Placeholder 3">
            <a:extLst>
              <a:ext uri="{FF2B5EF4-FFF2-40B4-BE49-F238E27FC236}">
                <a16:creationId xmlns:a16="http://schemas.microsoft.com/office/drawing/2014/main" id="{912A59BC-2C51-47DC-9CE9-C93F65A523C8}"/>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18710726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9D2DB-249F-4804-AA9D-045C34A48E1C}"/>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10.4  </a:t>
            </a:r>
            <a:r>
              <a:rPr lang="en-US" dirty="0">
                <a:solidFill>
                  <a:srgbClr val="3380E6"/>
                </a:solidFill>
                <a:latin typeface="Calibri" panose="020F0502020204030204" pitchFamily="34" charset="0"/>
              </a:rPr>
              <a:t>Abstract Classes and Methods</a:t>
            </a:r>
          </a:p>
        </p:txBody>
      </p:sp>
      <p:sp>
        <p:nvSpPr>
          <p:cNvPr id="33795" name="Text Placeholder 2">
            <a:extLst>
              <a:ext uri="{FF2B5EF4-FFF2-40B4-BE49-F238E27FC236}">
                <a16:creationId xmlns:a16="http://schemas.microsoft.com/office/drawing/2014/main" id="{E61F476B-6678-4A00-B212-39D0EF2ED782}"/>
              </a:ext>
            </a:extLst>
          </p:cNvPr>
          <p:cNvSpPr>
            <a:spLocks noGrp="1"/>
          </p:cNvSpPr>
          <p:nvPr>
            <p:ph type="body" idx="1"/>
          </p:nvPr>
        </p:nvSpPr>
        <p:spPr/>
        <p:txBody>
          <a:bodyPr/>
          <a:lstStyle/>
          <a:p>
            <a:pPr eaLnBrk="1" hangingPunct="1"/>
            <a:r>
              <a:rPr lang="en-US" altLang="en-US" dirty="0">
                <a:solidFill>
                  <a:srgbClr val="0000FF"/>
                </a:solidFill>
              </a:rPr>
              <a:t>Abstract classes</a:t>
            </a:r>
          </a:p>
          <a:p>
            <a:pPr lvl="1" eaLnBrk="1" hangingPunct="1"/>
            <a:r>
              <a:rPr lang="en-US" altLang="en-US" dirty="0">
                <a:solidFill>
                  <a:srgbClr val="000000"/>
                </a:solidFill>
              </a:rPr>
              <a:t>Sometimes it’s useful to declare classes for which you never intend to create objects. </a:t>
            </a:r>
          </a:p>
          <a:p>
            <a:pPr lvl="1" eaLnBrk="1" hangingPunct="1"/>
            <a:r>
              <a:rPr lang="en-US" altLang="en-US" dirty="0">
                <a:solidFill>
                  <a:srgbClr val="000000"/>
                </a:solidFill>
              </a:rPr>
              <a:t>Used only as </a:t>
            </a:r>
            <a:r>
              <a:rPr lang="en-US" altLang="en-US" dirty="0" err="1">
                <a:solidFill>
                  <a:srgbClr val="000000"/>
                </a:solidFill>
              </a:rPr>
              <a:t>superclasses</a:t>
            </a:r>
            <a:r>
              <a:rPr lang="en-US" altLang="en-US" dirty="0">
                <a:solidFill>
                  <a:srgbClr val="000000"/>
                </a:solidFill>
              </a:rPr>
              <a:t> in inheritance hierarchies, so they are sometimes called </a:t>
            </a:r>
            <a:r>
              <a:rPr lang="en-US" altLang="en-US" dirty="0">
                <a:solidFill>
                  <a:srgbClr val="0000FF"/>
                </a:solidFill>
              </a:rPr>
              <a:t>abstract </a:t>
            </a:r>
            <a:r>
              <a:rPr lang="en-US" altLang="en-US" dirty="0" err="1">
                <a:solidFill>
                  <a:srgbClr val="0000FF"/>
                </a:solidFill>
              </a:rPr>
              <a:t>superclasses</a:t>
            </a:r>
            <a:r>
              <a:rPr lang="en-US" altLang="en-US" dirty="0">
                <a:solidFill>
                  <a:srgbClr val="000000"/>
                </a:solidFill>
              </a:rPr>
              <a:t>. </a:t>
            </a:r>
          </a:p>
          <a:p>
            <a:pPr lvl="1" eaLnBrk="1" hangingPunct="1"/>
            <a:r>
              <a:rPr lang="en-US" altLang="en-US" dirty="0">
                <a:solidFill>
                  <a:srgbClr val="000000"/>
                </a:solidFill>
              </a:rPr>
              <a:t>Cannot be used to instantiate objects—abstract classes are </a:t>
            </a:r>
            <a:r>
              <a:rPr lang="en-US" altLang="en-US" i="1" dirty="0">
                <a:solidFill>
                  <a:srgbClr val="000000"/>
                </a:solidFill>
              </a:rPr>
              <a:t>incomplete</a:t>
            </a:r>
            <a:r>
              <a:rPr lang="en-US" altLang="en-US" dirty="0">
                <a:solidFill>
                  <a:srgbClr val="000000"/>
                </a:solidFill>
              </a:rPr>
              <a:t>. </a:t>
            </a:r>
          </a:p>
          <a:p>
            <a:pPr lvl="1" eaLnBrk="1" hangingPunct="1"/>
            <a:r>
              <a:rPr lang="en-US" altLang="en-US" dirty="0">
                <a:solidFill>
                  <a:srgbClr val="000000"/>
                </a:solidFill>
              </a:rPr>
              <a:t>Subclasses must declare the “missing pieces” to become “concrete” classes, from which you can instantiate objects; otherwise, these subclasses, too, will be abstract.</a:t>
            </a:r>
            <a:r>
              <a:rPr lang="en-US" altLang="en-US" sz="2100" dirty="0">
                <a:solidFill>
                  <a:srgbClr val="000000"/>
                </a:solidFill>
              </a:rPr>
              <a:t> </a:t>
            </a:r>
          </a:p>
          <a:p>
            <a:pPr eaLnBrk="1" hangingPunct="1"/>
            <a:r>
              <a:rPr lang="en-US" altLang="en-US" dirty="0">
                <a:solidFill>
                  <a:srgbClr val="000000"/>
                </a:solidFill>
              </a:rPr>
              <a:t>An abstract class provides a superclass from which other classes can inherit and thus share a common design. </a:t>
            </a:r>
          </a:p>
        </p:txBody>
      </p:sp>
      <p:sp>
        <p:nvSpPr>
          <p:cNvPr id="4" name="Footer Placeholder 3">
            <a:extLst>
              <a:ext uri="{FF2B5EF4-FFF2-40B4-BE49-F238E27FC236}">
                <a16:creationId xmlns:a16="http://schemas.microsoft.com/office/drawing/2014/main" id="{A75F96BF-7ACD-43E8-B6F6-E2DFA796E5FA}"/>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3527247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706FC-A9ED-4752-94E5-2089548E95CC}"/>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10.4  </a:t>
            </a:r>
            <a:r>
              <a:rPr lang="en-US" dirty="0">
                <a:solidFill>
                  <a:srgbClr val="3380E6"/>
                </a:solidFill>
                <a:latin typeface="Calibri" panose="020F0502020204030204" pitchFamily="34" charset="0"/>
              </a:rPr>
              <a:t>Abstract Classes and Methods (Cont.)</a:t>
            </a:r>
          </a:p>
        </p:txBody>
      </p:sp>
      <p:sp>
        <p:nvSpPr>
          <p:cNvPr id="34819" name="Text Placeholder 2">
            <a:extLst>
              <a:ext uri="{FF2B5EF4-FFF2-40B4-BE49-F238E27FC236}">
                <a16:creationId xmlns:a16="http://schemas.microsoft.com/office/drawing/2014/main" id="{BB2D3501-86D0-40E5-815F-6A2EC4160D03}"/>
              </a:ext>
            </a:extLst>
          </p:cNvPr>
          <p:cNvSpPr>
            <a:spLocks noGrp="1"/>
          </p:cNvSpPr>
          <p:nvPr>
            <p:ph type="body" idx="1"/>
          </p:nvPr>
        </p:nvSpPr>
        <p:spPr/>
        <p:txBody>
          <a:bodyPr/>
          <a:lstStyle/>
          <a:p>
            <a:pPr eaLnBrk="1" hangingPunct="1">
              <a:lnSpc>
                <a:spcPct val="90000"/>
              </a:lnSpc>
            </a:pPr>
            <a:r>
              <a:rPr lang="en-US" altLang="en-US" dirty="0">
                <a:solidFill>
                  <a:srgbClr val="000000"/>
                </a:solidFill>
              </a:rPr>
              <a:t>Classes that can be used to instantiate objects are called </a:t>
            </a:r>
            <a:r>
              <a:rPr lang="en-US" altLang="en-US" dirty="0">
                <a:solidFill>
                  <a:srgbClr val="0000FF"/>
                </a:solidFill>
              </a:rPr>
              <a:t>concrete classes</a:t>
            </a:r>
            <a:r>
              <a:rPr lang="en-US" altLang="en-US" dirty="0">
                <a:solidFill>
                  <a:srgbClr val="000000"/>
                </a:solidFill>
              </a:rPr>
              <a:t>. </a:t>
            </a:r>
          </a:p>
          <a:p>
            <a:pPr eaLnBrk="1" hangingPunct="1">
              <a:lnSpc>
                <a:spcPct val="90000"/>
              </a:lnSpc>
            </a:pPr>
            <a:r>
              <a:rPr lang="en-US" altLang="en-US" dirty="0">
                <a:solidFill>
                  <a:srgbClr val="000000"/>
                </a:solidFill>
              </a:rPr>
              <a:t>Such classes provide implementations of every method they declare (some of the implementations can be inherited).</a:t>
            </a:r>
          </a:p>
          <a:p>
            <a:pPr eaLnBrk="1" hangingPunct="1">
              <a:lnSpc>
                <a:spcPct val="90000"/>
              </a:lnSpc>
            </a:pPr>
            <a:r>
              <a:rPr lang="en-US" altLang="en-US" dirty="0">
                <a:solidFill>
                  <a:srgbClr val="000000"/>
                </a:solidFill>
              </a:rPr>
              <a:t>Abstract </a:t>
            </a:r>
            <a:r>
              <a:rPr lang="en-US" altLang="en-US" dirty="0" err="1">
                <a:solidFill>
                  <a:srgbClr val="000000"/>
                </a:solidFill>
              </a:rPr>
              <a:t>superclasses</a:t>
            </a:r>
            <a:r>
              <a:rPr lang="en-US" altLang="en-US" dirty="0">
                <a:solidFill>
                  <a:srgbClr val="000000"/>
                </a:solidFill>
              </a:rPr>
              <a:t> are too general to create real objects—they specify only what is common among subclasses. </a:t>
            </a:r>
          </a:p>
          <a:p>
            <a:pPr eaLnBrk="1" hangingPunct="1">
              <a:lnSpc>
                <a:spcPct val="90000"/>
              </a:lnSpc>
            </a:pPr>
            <a:r>
              <a:rPr lang="en-US" altLang="en-US" dirty="0">
                <a:solidFill>
                  <a:srgbClr val="000000"/>
                </a:solidFill>
              </a:rPr>
              <a:t>Concrete classes provide the specifics that make it reasonable to instantiate objects.</a:t>
            </a:r>
          </a:p>
          <a:p>
            <a:pPr eaLnBrk="1" hangingPunct="1">
              <a:lnSpc>
                <a:spcPct val="90000"/>
              </a:lnSpc>
            </a:pPr>
            <a:r>
              <a:rPr lang="en-US" altLang="en-US" dirty="0">
                <a:solidFill>
                  <a:srgbClr val="000000"/>
                </a:solidFill>
              </a:rPr>
              <a:t>Not all hierarchies contain abstract classes. </a:t>
            </a:r>
          </a:p>
        </p:txBody>
      </p:sp>
      <p:sp>
        <p:nvSpPr>
          <p:cNvPr id="4" name="Footer Placeholder 3">
            <a:extLst>
              <a:ext uri="{FF2B5EF4-FFF2-40B4-BE49-F238E27FC236}">
                <a16:creationId xmlns:a16="http://schemas.microsoft.com/office/drawing/2014/main" id="{D20050CF-B776-42BB-8599-952491C035D9}"/>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8531160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097E9-356A-4277-9A8B-342FEC2F5897}"/>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10.4  </a:t>
            </a:r>
            <a:r>
              <a:rPr lang="en-US" dirty="0">
                <a:solidFill>
                  <a:srgbClr val="3380E6"/>
                </a:solidFill>
                <a:latin typeface="Calibri" panose="020F0502020204030204" pitchFamily="34" charset="0"/>
              </a:rPr>
              <a:t>Abstract Classes and Methods (Cont.)</a:t>
            </a:r>
          </a:p>
        </p:txBody>
      </p:sp>
      <p:sp>
        <p:nvSpPr>
          <p:cNvPr id="35843" name="Text Placeholder 2">
            <a:extLst>
              <a:ext uri="{FF2B5EF4-FFF2-40B4-BE49-F238E27FC236}">
                <a16:creationId xmlns:a16="http://schemas.microsoft.com/office/drawing/2014/main" id="{B1E82D7D-3418-450A-B088-7F6B918BC243}"/>
              </a:ext>
            </a:extLst>
          </p:cNvPr>
          <p:cNvSpPr>
            <a:spLocks noGrp="1"/>
          </p:cNvSpPr>
          <p:nvPr>
            <p:ph type="body" idx="1"/>
          </p:nvPr>
        </p:nvSpPr>
        <p:spPr/>
        <p:txBody>
          <a:bodyPr/>
          <a:lstStyle/>
          <a:p>
            <a:pPr eaLnBrk="1" hangingPunct="1"/>
            <a:r>
              <a:rPr lang="en-US" altLang="en-US" dirty="0">
                <a:solidFill>
                  <a:srgbClr val="000000"/>
                </a:solidFill>
              </a:rPr>
              <a:t>Programmers often write client code that uses only abstract superclass types to reduce client code’s dependencies on a range of subclass types.</a:t>
            </a:r>
          </a:p>
          <a:p>
            <a:pPr lvl="1" eaLnBrk="1" hangingPunct="1"/>
            <a:r>
              <a:rPr lang="en-US" altLang="en-US" dirty="0">
                <a:solidFill>
                  <a:srgbClr val="000000"/>
                </a:solidFill>
              </a:rPr>
              <a:t>You can write a method with a parameter of an abstract superclass type. </a:t>
            </a:r>
          </a:p>
          <a:p>
            <a:pPr lvl="1" eaLnBrk="1" hangingPunct="1"/>
            <a:r>
              <a:rPr lang="en-US" altLang="en-US" dirty="0">
                <a:solidFill>
                  <a:srgbClr val="000000"/>
                </a:solidFill>
              </a:rPr>
              <a:t>When called, such a method can receive an object of any concrete class that directly or indirectly extends the superclass specified as the parameter’s type. </a:t>
            </a:r>
          </a:p>
          <a:p>
            <a:pPr eaLnBrk="1" hangingPunct="1"/>
            <a:r>
              <a:rPr lang="en-US" altLang="en-US" dirty="0">
                <a:solidFill>
                  <a:srgbClr val="000000"/>
                </a:solidFill>
              </a:rPr>
              <a:t>Abstract classes sometimes constitute several levels of a hierarchy. </a:t>
            </a:r>
          </a:p>
        </p:txBody>
      </p:sp>
      <p:sp>
        <p:nvSpPr>
          <p:cNvPr id="4" name="Footer Placeholder 3">
            <a:extLst>
              <a:ext uri="{FF2B5EF4-FFF2-40B4-BE49-F238E27FC236}">
                <a16:creationId xmlns:a16="http://schemas.microsoft.com/office/drawing/2014/main" id="{0CCC5620-1BAD-4AD1-B00C-A7F37A4E886A}"/>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9349577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B1DD1-6DD1-4499-AFF2-BE65CE9FC17B}"/>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10.4  </a:t>
            </a:r>
            <a:r>
              <a:rPr lang="en-US" dirty="0">
                <a:solidFill>
                  <a:srgbClr val="3380E6"/>
                </a:solidFill>
                <a:latin typeface="Calibri" panose="020F0502020204030204" pitchFamily="34" charset="0"/>
              </a:rPr>
              <a:t>Abstract Classes and Methods (Cont.)</a:t>
            </a:r>
          </a:p>
        </p:txBody>
      </p:sp>
      <p:sp>
        <p:nvSpPr>
          <p:cNvPr id="36867" name="Text Placeholder 2">
            <a:extLst>
              <a:ext uri="{FF2B5EF4-FFF2-40B4-BE49-F238E27FC236}">
                <a16:creationId xmlns:a16="http://schemas.microsoft.com/office/drawing/2014/main" id="{C43D7CB8-BF38-454B-8F0D-824D8EC37BCA}"/>
              </a:ext>
            </a:extLst>
          </p:cNvPr>
          <p:cNvSpPr>
            <a:spLocks noGrp="1"/>
          </p:cNvSpPr>
          <p:nvPr>
            <p:ph type="body" idx="1"/>
          </p:nvPr>
        </p:nvSpPr>
        <p:spPr/>
        <p:txBody>
          <a:bodyPr/>
          <a:lstStyle/>
          <a:p>
            <a:pPr eaLnBrk="1" hangingPunct="1">
              <a:lnSpc>
                <a:spcPct val="80000"/>
              </a:lnSpc>
            </a:pPr>
            <a:r>
              <a:rPr lang="en-US" altLang="en-US" dirty="0">
                <a:solidFill>
                  <a:srgbClr val="000000"/>
                </a:solidFill>
              </a:rPr>
              <a:t>You make a class abstract by declaring it with keyword </a:t>
            </a:r>
            <a:r>
              <a:rPr lang="en-US" altLang="en-US" dirty="0">
                <a:solidFill>
                  <a:srgbClr val="0000FF"/>
                </a:solidFill>
                <a:latin typeface="Consolas" panose="020B0609020204030204" pitchFamily="49" charset="0"/>
              </a:rPr>
              <a:t>abstract</a:t>
            </a:r>
            <a:r>
              <a:rPr lang="en-US" altLang="en-US" dirty="0">
                <a:solidFill>
                  <a:srgbClr val="000000"/>
                </a:solidFill>
              </a:rPr>
              <a:t>. </a:t>
            </a:r>
          </a:p>
          <a:p>
            <a:pPr eaLnBrk="1" hangingPunct="1">
              <a:lnSpc>
                <a:spcPct val="80000"/>
              </a:lnSpc>
            </a:pPr>
            <a:r>
              <a:rPr lang="en-US" altLang="en-US" dirty="0">
                <a:solidFill>
                  <a:srgbClr val="000000"/>
                </a:solidFill>
              </a:rPr>
              <a:t>An abstract class normally contains one or more </a:t>
            </a:r>
            <a:r>
              <a:rPr lang="en-US" altLang="en-US" dirty="0">
                <a:solidFill>
                  <a:srgbClr val="0000FF"/>
                </a:solidFill>
              </a:rPr>
              <a:t>abstract methods</a:t>
            </a:r>
            <a:r>
              <a:rPr lang="en-US" altLang="en-US" dirty="0">
                <a:solidFill>
                  <a:srgbClr val="000000"/>
                </a:solidFill>
              </a:rPr>
              <a:t>. </a:t>
            </a:r>
          </a:p>
          <a:p>
            <a:pPr lvl="1" eaLnBrk="1" hangingPunct="1">
              <a:lnSpc>
                <a:spcPct val="80000"/>
              </a:lnSpc>
            </a:pPr>
            <a:r>
              <a:rPr lang="en-US" altLang="en-US" dirty="0">
                <a:solidFill>
                  <a:srgbClr val="000000"/>
                </a:solidFill>
              </a:rPr>
              <a:t>An abstract method is an instance method with keyword </a:t>
            </a:r>
            <a:r>
              <a:rPr lang="en-US" altLang="en-US" dirty="0">
                <a:solidFill>
                  <a:srgbClr val="000000"/>
                </a:solidFill>
                <a:latin typeface="Consolas" panose="020B0609020204030204" pitchFamily="49" charset="0"/>
              </a:rPr>
              <a:t>abstract</a:t>
            </a:r>
            <a:r>
              <a:rPr lang="en-US" altLang="en-US" dirty="0">
                <a:solidFill>
                  <a:srgbClr val="000000"/>
                </a:solidFill>
              </a:rPr>
              <a:t> in its declaration, as in</a:t>
            </a:r>
          </a:p>
          <a:p>
            <a:pPr lvl="2" eaLnBrk="1" hangingPunct="1">
              <a:lnSpc>
                <a:spcPct val="80000"/>
              </a:lnSpc>
              <a:buFont typeface="Wingdings 2" panose="05020102010507070707" pitchFamily="18" charset="2"/>
              <a:buNone/>
            </a:pPr>
            <a:r>
              <a:rPr lang="en-US" altLang="en-US" sz="1800" dirty="0">
                <a:solidFill>
                  <a:srgbClr val="0000FF"/>
                </a:solidFill>
                <a:latin typeface="Consolas" panose="020B0609020204030204" pitchFamily="49" charset="0"/>
              </a:rPr>
              <a:t>	</a:t>
            </a:r>
            <a:r>
              <a:rPr lang="en-US" altLang="en-US" sz="2000" dirty="0">
                <a:solidFill>
                  <a:srgbClr val="0000FF"/>
                </a:solidFill>
                <a:latin typeface="Consolas" panose="020B0609020204030204" pitchFamily="49" charset="0"/>
              </a:rPr>
              <a:t>public abstract void </a:t>
            </a:r>
            <a:r>
              <a:rPr lang="en-US" altLang="en-US" sz="2000" dirty="0">
                <a:solidFill>
                  <a:srgbClr val="000000"/>
                </a:solidFill>
                <a:latin typeface="Consolas" panose="020B0609020204030204" pitchFamily="49" charset="0"/>
              </a:rPr>
              <a:t>draw(); </a:t>
            </a:r>
            <a:r>
              <a:rPr lang="en-US" altLang="en-US" sz="2000" dirty="0">
                <a:solidFill>
                  <a:srgbClr val="00BF00"/>
                </a:solidFill>
                <a:latin typeface="Consolas" panose="020B0609020204030204" pitchFamily="49" charset="0"/>
              </a:rPr>
              <a:t>// abstract method</a:t>
            </a:r>
          </a:p>
          <a:p>
            <a:pPr eaLnBrk="1" hangingPunct="1">
              <a:lnSpc>
                <a:spcPct val="80000"/>
              </a:lnSpc>
            </a:pPr>
            <a:r>
              <a:rPr lang="en-US" altLang="en-US" dirty="0">
                <a:solidFill>
                  <a:srgbClr val="000000"/>
                </a:solidFill>
              </a:rPr>
              <a:t>Abstract methods do not provide implementations. </a:t>
            </a:r>
          </a:p>
          <a:p>
            <a:pPr eaLnBrk="1" hangingPunct="1">
              <a:lnSpc>
                <a:spcPct val="80000"/>
              </a:lnSpc>
            </a:pPr>
            <a:r>
              <a:rPr lang="en-US" altLang="en-US" dirty="0">
                <a:solidFill>
                  <a:srgbClr val="000000"/>
                </a:solidFill>
              </a:rPr>
              <a:t>A class that contains abstract methods must be an abstract class even if that class contains some concrete (</a:t>
            </a:r>
            <a:r>
              <a:rPr lang="en-US" altLang="en-US" dirty="0" err="1">
                <a:solidFill>
                  <a:srgbClr val="000000"/>
                </a:solidFill>
              </a:rPr>
              <a:t>nonabstract</a:t>
            </a:r>
            <a:r>
              <a:rPr lang="en-US" altLang="en-US" dirty="0">
                <a:solidFill>
                  <a:srgbClr val="000000"/>
                </a:solidFill>
              </a:rPr>
              <a:t>) methods. </a:t>
            </a:r>
          </a:p>
          <a:p>
            <a:pPr eaLnBrk="1" hangingPunct="1">
              <a:lnSpc>
                <a:spcPct val="80000"/>
              </a:lnSpc>
            </a:pPr>
            <a:r>
              <a:rPr lang="en-US" altLang="en-US" dirty="0">
                <a:solidFill>
                  <a:srgbClr val="000000"/>
                </a:solidFill>
              </a:rPr>
              <a:t>Each concrete subclass of an abstract superclass also must provide concrete implementations of each of the superclass’s abstract methods.</a:t>
            </a:r>
          </a:p>
          <a:p>
            <a:pPr eaLnBrk="1" hangingPunct="1">
              <a:lnSpc>
                <a:spcPct val="80000"/>
              </a:lnSpc>
            </a:pPr>
            <a:r>
              <a:rPr lang="en-US" altLang="en-US" dirty="0">
                <a:solidFill>
                  <a:srgbClr val="000000"/>
                </a:solidFill>
              </a:rPr>
              <a:t>Constructors and </a:t>
            </a:r>
            <a:r>
              <a:rPr lang="en-US" altLang="en-US" dirty="0">
                <a:solidFill>
                  <a:srgbClr val="000000"/>
                </a:solidFill>
                <a:latin typeface="Consolas" panose="020B0609020204030204" pitchFamily="49" charset="0"/>
              </a:rPr>
              <a:t>static</a:t>
            </a:r>
            <a:r>
              <a:rPr lang="en-US" altLang="en-US" dirty="0">
                <a:solidFill>
                  <a:srgbClr val="000000"/>
                </a:solidFill>
              </a:rPr>
              <a:t> methods cannot be declared </a:t>
            </a:r>
            <a:r>
              <a:rPr lang="en-US" altLang="en-US" dirty="0">
                <a:solidFill>
                  <a:srgbClr val="000000"/>
                </a:solidFill>
                <a:latin typeface="Consolas" panose="020B0609020204030204" pitchFamily="49" charset="0"/>
              </a:rPr>
              <a:t>abstract</a:t>
            </a:r>
            <a:r>
              <a:rPr lang="en-US" altLang="en-US" dirty="0">
                <a:solidFill>
                  <a:srgbClr val="000000"/>
                </a:solidFill>
              </a:rPr>
              <a:t>. </a:t>
            </a:r>
          </a:p>
        </p:txBody>
      </p:sp>
      <p:sp>
        <p:nvSpPr>
          <p:cNvPr id="4" name="Footer Placeholder 3">
            <a:extLst>
              <a:ext uri="{FF2B5EF4-FFF2-40B4-BE49-F238E27FC236}">
                <a16:creationId xmlns:a16="http://schemas.microsoft.com/office/drawing/2014/main" id="{B3329FE0-5C11-406F-B62F-D7C69570588D}"/>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0020528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48613-699C-4C52-9D4B-6EF52C612F09}"/>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10.4  </a:t>
            </a:r>
            <a:r>
              <a:rPr lang="en-US" dirty="0">
                <a:solidFill>
                  <a:srgbClr val="3380E6"/>
                </a:solidFill>
                <a:latin typeface="Calibri" panose="020F0502020204030204" pitchFamily="34" charset="0"/>
              </a:rPr>
              <a:t>Abstract Classes and Methods (Cont.)</a:t>
            </a:r>
          </a:p>
        </p:txBody>
      </p:sp>
      <p:sp>
        <p:nvSpPr>
          <p:cNvPr id="40963" name="Text Placeholder 2">
            <a:extLst>
              <a:ext uri="{FF2B5EF4-FFF2-40B4-BE49-F238E27FC236}">
                <a16:creationId xmlns:a16="http://schemas.microsoft.com/office/drawing/2014/main" id="{59C2D089-6416-4BF8-B929-7D5B51D37926}"/>
              </a:ext>
            </a:extLst>
          </p:cNvPr>
          <p:cNvSpPr>
            <a:spLocks noGrp="1"/>
          </p:cNvSpPr>
          <p:nvPr>
            <p:ph type="body" idx="1"/>
          </p:nvPr>
        </p:nvSpPr>
        <p:spPr/>
        <p:txBody>
          <a:bodyPr/>
          <a:lstStyle/>
          <a:p>
            <a:pPr eaLnBrk="1" hangingPunct="1"/>
            <a:r>
              <a:rPr lang="en-US" altLang="en-US" dirty="0">
                <a:solidFill>
                  <a:srgbClr val="000000"/>
                </a:solidFill>
              </a:rPr>
              <a:t>Cannot instantiate objects of abstract </a:t>
            </a:r>
            <a:r>
              <a:rPr lang="en-US" altLang="en-US" dirty="0" err="1">
                <a:solidFill>
                  <a:srgbClr val="000000"/>
                </a:solidFill>
              </a:rPr>
              <a:t>superclasses</a:t>
            </a:r>
            <a:r>
              <a:rPr lang="en-US" altLang="en-US" dirty="0">
                <a:solidFill>
                  <a:srgbClr val="000000"/>
                </a:solidFill>
              </a:rPr>
              <a:t>, but you can use abstract </a:t>
            </a:r>
            <a:r>
              <a:rPr lang="en-US" altLang="en-US" dirty="0" err="1">
                <a:solidFill>
                  <a:srgbClr val="000000"/>
                </a:solidFill>
              </a:rPr>
              <a:t>superclasses</a:t>
            </a:r>
            <a:r>
              <a:rPr lang="en-US" altLang="en-US" dirty="0">
                <a:solidFill>
                  <a:srgbClr val="000000"/>
                </a:solidFill>
              </a:rPr>
              <a:t> to declare variables</a:t>
            </a:r>
          </a:p>
          <a:p>
            <a:pPr lvl="1" eaLnBrk="1" hangingPunct="1"/>
            <a:r>
              <a:rPr lang="en-US" altLang="en-US" dirty="0">
                <a:solidFill>
                  <a:srgbClr val="000000"/>
                </a:solidFill>
              </a:rPr>
              <a:t>These can hold references to objects of </a:t>
            </a:r>
            <a:r>
              <a:rPr lang="en-US" altLang="en-US" i="1" dirty="0">
                <a:solidFill>
                  <a:srgbClr val="000000"/>
                </a:solidFill>
              </a:rPr>
              <a:t>any</a:t>
            </a:r>
            <a:r>
              <a:rPr lang="en-US" altLang="en-US" dirty="0">
                <a:solidFill>
                  <a:srgbClr val="000000"/>
                </a:solidFill>
              </a:rPr>
              <a:t> concrete class </a:t>
            </a:r>
            <a:r>
              <a:rPr lang="en-US" altLang="en-US" i="1" dirty="0">
                <a:solidFill>
                  <a:srgbClr val="000000"/>
                </a:solidFill>
              </a:rPr>
              <a:t>derived from </a:t>
            </a:r>
            <a:r>
              <a:rPr lang="en-US" altLang="en-US" dirty="0">
                <a:solidFill>
                  <a:srgbClr val="000000"/>
                </a:solidFill>
              </a:rPr>
              <a:t>those abstract </a:t>
            </a:r>
            <a:r>
              <a:rPr lang="en-US" altLang="en-US" dirty="0" err="1">
                <a:solidFill>
                  <a:srgbClr val="000000"/>
                </a:solidFill>
              </a:rPr>
              <a:t>superclasses</a:t>
            </a:r>
            <a:r>
              <a:rPr lang="en-US" altLang="en-US" dirty="0">
                <a:solidFill>
                  <a:srgbClr val="000000"/>
                </a:solidFill>
              </a:rPr>
              <a:t>. </a:t>
            </a:r>
          </a:p>
          <a:p>
            <a:pPr lvl="1" eaLnBrk="1" hangingPunct="1"/>
            <a:r>
              <a:rPr lang="en-US" altLang="en-US" dirty="0">
                <a:solidFill>
                  <a:srgbClr val="000000"/>
                </a:solidFill>
              </a:rPr>
              <a:t>We’ll use such variables to manipulate subclass objects </a:t>
            </a:r>
            <a:r>
              <a:rPr lang="en-US" altLang="en-US" i="1" dirty="0">
                <a:solidFill>
                  <a:srgbClr val="000000"/>
                </a:solidFill>
              </a:rPr>
              <a:t>polymorphically</a:t>
            </a:r>
            <a:r>
              <a:rPr lang="en-US" altLang="en-US" dirty="0">
                <a:solidFill>
                  <a:srgbClr val="000000"/>
                </a:solidFill>
              </a:rPr>
              <a:t>. </a:t>
            </a:r>
          </a:p>
          <a:p>
            <a:pPr eaLnBrk="1" hangingPunct="1"/>
            <a:r>
              <a:rPr lang="en-US" altLang="en-US" dirty="0">
                <a:solidFill>
                  <a:srgbClr val="000000"/>
                </a:solidFill>
              </a:rPr>
              <a:t>Can use abstract superclass names to invoke </a:t>
            </a:r>
            <a:r>
              <a:rPr lang="en-US" altLang="en-US" dirty="0">
                <a:solidFill>
                  <a:srgbClr val="000000"/>
                </a:solidFill>
                <a:latin typeface="Consolas" panose="020B0609020204030204" pitchFamily="49" charset="0"/>
              </a:rPr>
              <a:t>static</a:t>
            </a:r>
            <a:r>
              <a:rPr lang="en-US" altLang="en-US" dirty="0">
                <a:solidFill>
                  <a:srgbClr val="000000"/>
                </a:solidFill>
              </a:rPr>
              <a:t> methods declared in those abstract </a:t>
            </a:r>
            <a:r>
              <a:rPr lang="en-US" altLang="en-US" dirty="0" err="1">
                <a:solidFill>
                  <a:srgbClr val="000000"/>
                </a:solidFill>
              </a:rPr>
              <a:t>superclasses</a:t>
            </a:r>
            <a:r>
              <a:rPr lang="en-US" altLang="en-US" dirty="0">
                <a:solidFill>
                  <a:srgbClr val="000000"/>
                </a:solidFill>
              </a:rPr>
              <a:t>. </a:t>
            </a:r>
          </a:p>
        </p:txBody>
      </p:sp>
      <p:sp>
        <p:nvSpPr>
          <p:cNvPr id="4" name="Footer Placeholder 3">
            <a:extLst>
              <a:ext uri="{FF2B5EF4-FFF2-40B4-BE49-F238E27FC236}">
                <a16:creationId xmlns:a16="http://schemas.microsoft.com/office/drawing/2014/main" id="{434D748C-9041-402F-88ED-0BFBEA8C6580}"/>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3307637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34CA2-0AD0-4EFD-9671-779C6A72EF00}"/>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10.5  </a:t>
            </a:r>
            <a:r>
              <a:rPr lang="en-US" dirty="0">
                <a:solidFill>
                  <a:srgbClr val="3380E6"/>
                </a:solidFill>
                <a:latin typeface="Calibri" panose="020F0502020204030204" pitchFamily="34" charset="0"/>
              </a:rPr>
              <a:t>Case Study: Payroll System Using Polymorphism</a:t>
            </a:r>
          </a:p>
        </p:txBody>
      </p:sp>
      <p:sp>
        <p:nvSpPr>
          <p:cNvPr id="44035" name="Text Placeholder 2">
            <a:extLst>
              <a:ext uri="{FF2B5EF4-FFF2-40B4-BE49-F238E27FC236}">
                <a16:creationId xmlns:a16="http://schemas.microsoft.com/office/drawing/2014/main" id="{3CCF8DD5-5BA3-4776-A884-C8B14D7100FD}"/>
              </a:ext>
            </a:extLst>
          </p:cNvPr>
          <p:cNvSpPr>
            <a:spLocks noGrp="1"/>
          </p:cNvSpPr>
          <p:nvPr>
            <p:ph type="body" idx="1"/>
          </p:nvPr>
        </p:nvSpPr>
        <p:spPr/>
        <p:txBody>
          <a:bodyPr/>
          <a:lstStyle/>
          <a:p>
            <a:pPr eaLnBrk="1" hangingPunct="1">
              <a:lnSpc>
                <a:spcPct val="80000"/>
              </a:lnSpc>
            </a:pPr>
            <a:r>
              <a:rPr lang="en-US" altLang="en-US" dirty="0">
                <a:solidFill>
                  <a:srgbClr val="000000"/>
                </a:solidFill>
              </a:rPr>
              <a:t>Use an abstract method and polymorphism to perform payroll calculations based on the type of inheritance hierarchy headed by an employee. </a:t>
            </a:r>
          </a:p>
          <a:p>
            <a:pPr eaLnBrk="1" hangingPunct="1">
              <a:lnSpc>
                <a:spcPct val="80000"/>
              </a:lnSpc>
            </a:pPr>
            <a:r>
              <a:rPr lang="en-US" altLang="en-US" dirty="0">
                <a:solidFill>
                  <a:srgbClr val="000000"/>
                </a:solidFill>
              </a:rPr>
              <a:t>Enhanced employee inheritance hierarchy requirements:</a:t>
            </a:r>
          </a:p>
          <a:p>
            <a:pPr lvl="1">
              <a:lnSpc>
                <a:spcPct val="80000"/>
              </a:lnSpc>
            </a:pPr>
            <a:r>
              <a:rPr lang="en-US" altLang="en-US" dirty="0">
                <a:solidFill>
                  <a:srgbClr val="000000"/>
                </a:solidFill>
              </a:rPr>
              <a:t>A company pays its employees on a weekly basis. The employees are of four types: </a:t>
            </a:r>
            <a:r>
              <a:rPr lang="en-US" altLang="en-US" i="1" u="sng" dirty="0">
                <a:solidFill>
                  <a:srgbClr val="000000"/>
                </a:solidFill>
              </a:rPr>
              <a:t>Salaried</a:t>
            </a:r>
            <a:r>
              <a:rPr lang="en-US" altLang="en-US" dirty="0">
                <a:solidFill>
                  <a:srgbClr val="000000"/>
                </a:solidFill>
              </a:rPr>
              <a:t> employees are paid a fixed weekly salary regardless of the number of hours worked, </a:t>
            </a:r>
            <a:r>
              <a:rPr lang="en-US" altLang="en-US" i="1" u="sng" dirty="0" smtClean="0">
                <a:solidFill>
                  <a:srgbClr val="000000"/>
                </a:solidFill>
              </a:rPr>
              <a:t>Hourly</a:t>
            </a:r>
            <a:r>
              <a:rPr lang="en-US" altLang="en-US" dirty="0" smtClean="0">
                <a:solidFill>
                  <a:srgbClr val="000000"/>
                </a:solidFill>
              </a:rPr>
              <a:t> </a:t>
            </a:r>
            <a:r>
              <a:rPr lang="en-US" altLang="en-US" dirty="0">
                <a:solidFill>
                  <a:srgbClr val="000000"/>
                </a:solidFill>
              </a:rPr>
              <a:t>employees are paid by the hour and receive overtime pay (i.e., 1.5 times their hourly salary rate) for all hours worked in excess of 40 hours, </a:t>
            </a:r>
            <a:r>
              <a:rPr lang="en-US" altLang="en-US" i="1" u="sng" dirty="0" smtClean="0">
                <a:solidFill>
                  <a:srgbClr val="000000"/>
                </a:solidFill>
              </a:rPr>
              <a:t>Commission</a:t>
            </a:r>
            <a:r>
              <a:rPr lang="en-US" altLang="en-US" dirty="0" smtClean="0">
                <a:solidFill>
                  <a:srgbClr val="000000"/>
                </a:solidFill>
              </a:rPr>
              <a:t> </a:t>
            </a:r>
            <a:r>
              <a:rPr lang="en-US" altLang="en-US" dirty="0">
                <a:solidFill>
                  <a:srgbClr val="000000"/>
                </a:solidFill>
              </a:rPr>
              <a:t>employees are paid a percentage of their sales </a:t>
            </a:r>
            <a:r>
              <a:rPr lang="en-US" altLang="en-US" dirty="0" smtClean="0">
                <a:solidFill>
                  <a:srgbClr val="000000"/>
                </a:solidFill>
              </a:rPr>
              <a:t>and</a:t>
            </a:r>
            <a:br>
              <a:rPr lang="en-US" altLang="en-US" dirty="0" smtClean="0">
                <a:solidFill>
                  <a:srgbClr val="000000"/>
                </a:solidFill>
              </a:rPr>
            </a:br>
            <a:r>
              <a:rPr lang="en-US" altLang="en-US" i="1" u="sng" dirty="0" smtClean="0">
                <a:solidFill>
                  <a:srgbClr val="000000"/>
                </a:solidFill>
              </a:rPr>
              <a:t>Base-Salaried </a:t>
            </a:r>
            <a:r>
              <a:rPr lang="en-US" altLang="en-US" i="1" u="sng" dirty="0">
                <a:solidFill>
                  <a:srgbClr val="000000"/>
                </a:solidFill>
              </a:rPr>
              <a:t>C</a:t>
            </a:r>
            <a:r>
              <a:rPr lang="en-US" altLang="en-US" i="1" u="sng" dirty="0" smtClean="0">
                <a:solidFill>
                  <a:srgbClr val="000000"/>
                </a:solidFill>
              </a:rPr>
              <a:t>ommission</a:t>
            </a:r>
            <a:r>
              <a:rPr lang="en-US" altLang="en-US" u="sng" dirty="0" smtClean="0">
                <a:solidFill>
                  <a:srgbClr val="000000"/>
                </a:solidFill>
              </a:rPr>
              <a:t> </a:t>
            </a:r>
            <a:r>
              <a:rPr lang="en-US" altLang="en-US" dirty="0">
                <a:solidFill>
                  <a:srgbClr val="000000"/>
                </a:solidFill>
              </a:rPr>
              <a:t>employees receive a base salary plus a percentage of their sales. For the current pay period, the company has decided to </a:t>
            </a:r>
            <a:r>
              <a:rPr lang="en-US" altLang="en-US" dirty="0" smtClean="0">
                <a:solidFill>
                  <a:srgbClr val="000000"/>
                </a:solidFill>
              </a:rPr>
              <a:t>reward</a:t>
            </a:r>
            <a:br>
              <a:rPr lang="en-US" altLang="en-US" dirty="0" smtClean="0">
                <a:solidFill>
                  <a:srgbClr val="000000"/>
                </a:solidFill>
              </a:rPr>
            </a:br>
            <a:r>
              <a:rPr lang="en-US" altLang="en-US" dirty="0" smtClean="0">
                <a:solidFill>
                  <a:srgbClr val="000000"/>
                </a:solidFill>
              </a:rPr>
              <a:t>base-salaried </a:t>
            </a:r>
            <a:r>
              <a:rPr lang="en-US" altLang="en-US" dirty="0">
                <a:solidFill>
                  <a:srgbClr val="000000"/>
                </a:solidFill>
              </a:rPr>
              <a:t>commission employees by adding 10% to their base salaries. The company wants you to write a Java application that performs its payroll calculations polymorphically.</a:t>
            </a:r>
          </a:p>
        </p:txBody>
      </p:sp>
      <p:sp>
        <p:nvSpPr>
          <p:cNvPr id="4" name="Footer Placeholder 3">
            <a:extLst>
              <a:ext uri="{FF2B5EF4-FFF2-40B4-BE49-F238E27FC236}">
                <a16:creationId xmlns:a16="http://schemas.microsoft.com/office/drawing/2014/main" id="{0DADF22E-BB15-4F87-AF24-ED0353C35B82}"/>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7274267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3DDFF-7CD7-455A-909F-8F43264D4CD9}"/>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10.5  </a:t>
            </a:r>
            <a:r>
              <a:rPr lang="en-US" dirty="0">
                <a:solidFill>
                  <a:srgbClr val="3380E6"/>
                </a:solidFill>
                <a:latin typeface="Calibri" panose="020F0502020204030204" pitchFamily="34" charset="0"/>
              </a:rPr>
              <a:t>Case Study: Payroll System Using Polymorphism (Cont.)</a:t>
            </a:r>
          </a:p>
        </p:txBody>
      </p:sp>
      <p:sp>
        <p:nvSpPr>
          <p:cNvPr id="45059" name="Text Placeholder 2">
            <a:extLst>
              <a:ext uri="{FF2B5EF4-FFF2-40B4-BE49-F238E27FC236}">
                <a16:creationId xmlns:a16="http://schemas.microsoft.com/office/drawing/2014/main" id="{977C2DC0-DB1F-433B-B14A-637C5E463258}"/>
              </a:ext>
            </a:extLst>
          </p:cNvPr>
          <p:cNvSpPr>
            <a:spLocks noGrp="1"/>
          </p:cNvSpPr>
          <p:nvPr>
            <p:ph type="body" idx="1"/>
          </p:nvPr>
        </p:nvSpPr>
        <p:spPr/>
        <p:txBody>
          <a:bodyPr/>
          <a:lstStyle/>
          <a:p>
            <a:pPr eaLnBrk="1" hangingPunct="1"/>
            <a:r>
              <a:rPr lang="en-US" altLang="en-US" dirty="0">
                <a:solidFill>
                  <a:srgbClr val="000000"/>
                </a:solidFill>
                <a:latin typeface="Consolas" panose="020B0609020204030204" pitchFamily="49" charset="0"/>
              </a:rPr>
              <a:t>abstract</a:t>
            </a:r>
            <a:r>
              <a:rPr lang="en-US" altLang="en-US" dirty="0">
                <a:solidFill>
                  <a:srgbClr val="000000"/>
                </a:solidFill>
              </a:rPr>
              <a:t> class </a:t>
            </a:r>
            <a:r>
              <a:rPr lang="en-US" altLang="en-US" dirty="0">
                <a:solidFill>
                  <a:srgbClr val="000000"/>
                </a:solidFill>
                <a:latin typeface="Consolas" panose="020B0609020204030204" pitchFamily="49" charset="0"/>
              </a:rPr>
              <a:t>Employee</a:t>
            </a:r>
            <a:r>
              <a:rPr lang="en-US" altLang="en-US" dirty="0">
                <a:solidFill>
                  <a:srgbClr val="000000"/>
                </a:solidFill>
              </a:rPr>
              <a:t> represents the general concept of an employee. </a:t>
            </a:r>
          </a:p>
          <a:p>
            <a:pPr eaLnBrk="1" hangingPunct="1"/>
            <a:r>
              <a:rPr lang="en-US" altLang="en-US" dirty="0">
                <a:solidFill>
                  <a:srgbClr val="000000"/>
                </a:solidFill>
              </a:rPr>
              <a:t>Subclasses: </a:t>
            </a:r>
            <a:r>
              <a:rPr lang="en-US" altLang="en-US" dirty="0" err="1">
                <a:solidFill>
                  <a:srgbClr val="000000"/>
                </a:solidFill>
                <a:latin typeface="Consolas" panose="020B0609020204030204" pitchFamily="49" charset="0"/>
              </a:rPr>
              <a:t>SalariedEmployee</a:t>
            </a:r>
            <a:r>
              <a:rPr lang="en-US" altLang="en-US" dirty="0">
                <a:solidFill>
                  <a:srgbClr val="000000"/>
                </a:solidFill>
              </a:rPr>
              <a:t>, </a:t>
            </a:r>
            <a:r>
              <a:rPr lang="en-US" altLang="en-US" dirty="0" err="1">
                <a:solidFill>
                  <a:srgbClr val="000000"/>
                </a:solidFill>
                <a:latin typeface="Consolas" panose="020B0609020204030204" pitchFamily="49" charset="0"/>
              </a:rPr>
              <a:t>CommissionEmployee</a:t>
            </a:r>
            <a:r>
              <a:rPr lang="en-US" altLang="en-US" dirty="0">
                <a:solidFill>
                  <a:srgbClr val="000000"/>
                </a:solidFill>
              </a:rPr>
              <a:t> , </a:t>
            </a:r>
            <a:r>
              <a:rPr lang="en-US" altLang="en-US" dirty="0" err="1">
                <a:solidFill>
                  <a:srgbClr val="000000"/>
                </a:solidFill>
                <a:latin typeface="Consolas" panose="020B0609020204030204" pitchFamily="49" charset="0"/>
              </a:rPr>
              <a:t>HourlyEmployee</a:t>
            </a:r>
            <a:r>
              <a:rPr lang="en-US" altLang="en-US" dirty="0">
                <a:solidFill>
                  <a:srgbClr val="000000"/>
                </a:solidFill>
              </a:rPr>
              <a:t> and </a:t>
            </a:r>
            <a:r>
              <a:rPr lang="en-US" altLang="en-US" dirty="0" err="1">
                <a:solidFill>
                  <a:srgbClr val="000000"/>
                </a:solidFill>
                <a:latin typeface="Consolas" panose="020B0609020204030204" pitchFamily="49" charset="0"/>
              </a:rPr>
              <a:t>BasePlusCommissionEmployee</a:t>
            </a:r>
            <a:r>
              <a:rPr lang="en-US" altLang="en-US" dirty="0">
                <a:solidFill>
                  <a:srgbClr val="000000"/>
                </a:solidFill>
              </a:rPr>
              <a:t>  (an indirect subclass)</a:t>
            </a:r>
          </a:p>
          <a:p>
            <a:pPr eaLnBrk="1" hangingPunct="1"/>
            <a:r>
              <a:rPr lang="en-US" altLang="en-US" dirty="0">
                <a:solidFill>
                  <a:srgbClr val="000000"/>
                </a:solidFill>
              </a:rPr>
              <a:t>Fig. 10.2 shows the inheritance hierarchy for our polymorphic employee-payroll application. </a:t>
            </a:r>
          </a:p>
          <a:p>
            <a:pPr eaLnBrk="1" hangingPunct="1"/>
            <a:r>
              <a:rPr lang="en-US" altLang="en-US" dirty="0">
                <a:solidFill>
                  <a:srgbClr val="000000"/>
                </a:solidFill>
              </a:rPr>
              <a:t>Abstract class names are italicized in the UML.</a:t>
            </a:r>
          </a:p>
        </p:txBody>
      </p:sp>
      <p:sp>
        <p:nvSpPr>
          <p:cNvPr id="4" name="Footer Placeholder 3">
            <a:extLst>
              <a:ext uri="{FF2B5EF4-FFF2-40B4-BE49-F238E27FC236}">
                <a16:creationId xmlns:a16="http://schemas.microsoft.com/office/drawing/2014/main" id="{809B2956-39CA-42FC-8EC5-D422C62EF429}"/>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4578130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21">
            <a:extLst>
              <a:ext uri="{FF2B5EF4-FFF2-40B4-BE49-F238E27FC236}">
                <a16:creationId xmlns:a16="http://schemas.microsoft.com/office/drawing/2014/main" id="{4C8E8BBF-76A6-48E5-85D0-7B8B1374EC2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576263"/>
            <a:ext cx="12192000" cy="5705475"/>
          </a:xfrm>
          <a:prstGeom prst="rect">
            <a:avLst/>
          </a:prstGeom>
        </p:spPr>
      </p:pic>
      <p:sp>
        <p:nvSpPr>
          <p:cNvPr id="2" name="Footer Placeholder 1">
            <a:extLst>
              <a:ext uri="{FF2B5EF4-FFF2-40B4-BE49-F238E27FC236}">
                <a16:creationId xmlns:a16="http://schemas.microsoft.com/office/drawing/2014/main" id="{53D6FD95-45C9-4A40-B89A-B3F5C34A3358}"/>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7467619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11A85-3748-4021-A04E-882165935D1B}"/>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10.5  </a:t>
            </a:r>
            <a:r>
              <a:rPr lang="en-US" dirty="0">
                <a:solidFill>
                  <a:srgbClr val="3380E6"/>
                </a:solidFill>
                <a:latin typeface="Calibri" panose="020F0502020204030204" pitchFamily="34" charset="0"/>
              </a:rPr>
              <a:t>Case Study: Payroll System Using Polymorphism (Cont.)</a:t>
            </a:r>
          </a:p>
        </p:txBody>
      </p:sp>
      <p:sp>
        <p:nvSpPr>
          <p:cNvPr id="47107" name="Text Placeholder 2">
            <a:extLst>
              <a:ext uri="{FF2B5EF4-FFF2-40B4-BE49-F238E27FC236}">
                <a16:creationId xmlns:a16="http://schemas.microsoft.com/office/drawing/2014/main" id="{C3C4225E-2EB0-4329-8E32-ABE84C23C983}"/>
              </a:ext>
            </a:extLst>
          </p:cNvPr>
          <p:cNvSpPr>
            <a:spLocks noGrp="1"/>
          </p:cNvSpPr>
          <p:nvPr>
            <p:ph type="body" idx="1"/>
          </p:nvPr>
        </p:nvSpPr>
        <p:spPr/>
        <p:txBody>
          <a:bodyPr/>
          <a:lstStyle/>
          <a:p>
            <a:pPr eaLnBrk="1" hangingPunct="1"/>
            <a:r>
              <a:rPr lang="en-US" altLang="en-US" dirty="0">
                <a:solidFill>
                  <a:srgbClr val="000000"/>
                </a:solidFill>
              </a:rPr>
              <a:t>Abstract superclass </a:t>
            </a:r>
            <a:r>
              <a:rPr lang="en-US" altLang="en-US" dirty="0">
                <a:solidFill>
                  <a:srgbClr val="000000"/>
                </a:solidFill>
                <a:latin typeface="Consolas" panose="020B0609020204030204" pitchFamily="49" charset="0"/>
              </a:rPr>
              <a:t>Employee</a:t>
            </a:r>
            <a:r>
              <a:rPr lang="en-US" altLang="en-US" dirty="0">
                <a:solidFill>
                  <a:srgbClr val="000000"/>
                </a:solidFill>
              </a:rPr>
              <a:t> declares the “interface” to the hierarchy—that is, the set of methods that a program can invoke on all </a:t>
            </a:r>
            <a:r>
              <a:rPr lang="en-US" altLang="en-US" dirty="0">
                <a:solidFill>
                  <a:srgbClr val="000000"/>
                </a:solidFill>
                <a:latin typeface="Consolas" panose="020B0609020204030204" pitchFamily="49" charset="0"/>
              </a:rPr>
              <a:t>Employee</a:t>
            </a:r>
            <a:r>
              <a:rPr lang="en-US" altLang="en-US" dirty="0">
                <a:solidFill>
                  <a:srgbClr val="000000"/>
                </a:solidFill>
              </a:rPr>
              <a:t> objects. </a:t>
            </a:r>
          </a:p>
          <a:p>
            <a:pPr lvl="1" eaLnBrk="1" hangingPunct="1"/>
            <a:r>
              <a:rPr lang="en-US" altLang="en-US" dirty="0">
                <a:solidFill>
                  <a:srgbClr val="000000"/>
                </a:solidFill>
              </a:rPr>
              <a:t>We use the term “interface” here in a general sense to refer to the various ways programs can communicate with objects of any </a:t>
            </a:r>
            <a:r>
              <a:rPr lang="en-US" altLang="en-US" dirty="0">
                <a:solidFill>
                  <a:srgbClr val="000000"/>
                </a:solidFill>
                <a:latin typeface="Consolas" panose="020B0609020204030204" pitchFamily="49" charset="0"/>
              </a:rPr>
              <a:t>Employee</a:t>
            </a:r>
            <a:r>
              <a:rPr lang="en-US" altLang="en-US" dirty="0">
                <a:solidFill>
                  <a:srgbClr val="000000"/>
                </a:solidFill>
              </a:rPr>
              <a:t> subclass. </a:t>
            </a:r>
          </a:p>
          <a:p>
            <a:pPr eaLnBrk="1" hangingPunct="1"/>
            <a:r>
              <a:rPr lang="en-US" altLang="en-US" dirty="0">
                <a:solidFill>
                  <a:srgbClr val="000000"/>
                </a:solidFill>
              </a:rPr>
              <a:t>Each employee has a first name, a last name and a social security number defined in abstract superclass </a:t>
            </a:r>
            <a:r>
              <a:rPr lang="en-US" altLang="en-US" dirty="0">
                <a:solidFill>
                  <a:srgbClr val="000000"/>
                </a:solidFill>
                <a:latin typeface="Consolas" panose="020B0609020204030204" pitchFamily="49" charset="0"/>
              </a:rPr>
              <a:t>Employee</a:t>
            </a:r>
            <a:r>
              <a:rPr lang="en-US" altLang="en-US" dirty="0">
                <a:solidFill>
                  <a:srgbClr val="000000"/>
                </a:solidFill>
              </a:rPr>
              <a:t>. </a:t>
            </a:r>
          </a:p>
        </p:txBody>
      </p:sp>
      <p:sp>
        <p:nvSpPr>
          <p:cNvPr id="4" name="Footer Placeholder 3">
            <a:extLst>
              <a:ext uri="{FF2B5EF4-FFF2-40B4-BE49-F238E27FC236}">
                <a16:creationId xmlns:a16="http://schemas.microsoft.com/office/drawing/2014/main" id="{CDF18D61-2734-407E-B841-147B456F5950}"/>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7967157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B052F-A710-45DE-88BC-9172364F0207}"/>
              </a:ext>
            </a:extLst>
          </p:cNvPr>
          <p:cNvSpPr>
            <a:spLocks noGrp="1"/>
          </p:cNvSpPr>
          <p:nvPr>
            <p:ph type="title"/>
          </p:nvPr>
        </p:nvSpPr>
        <p:spPr/>
        <p:txBody>
          <a:bodyPr/>
          <a:lstStyle/>
          <a:p>
            <a:pPr fontAlgn="auto">
              <a:spcAft>
                <a:spcPts val="0"/>
              </a:spcAft>
              <a:defRPr/>
            </a:pPr>
            <a:r>
              <a:rPr lang="en-US" dirty="0">
                <a:solidFill>
                  <a:srgbClr val="59D9B3"/>
                </a:solidFill>
                <a:latin typeface="Calibri" panose="020F0502020204030204" pitchFamily="34" charset="0"/>
              </a:rPr>
              <a:t>10.5.1 </a:t>
            </a:r>
            <a:r>
              <a:rPr lang="en-US" dirty="0">
                <a:solidFill>
                  <a:srgbClr val="33B38C"/>
                </a:solidFill>
                <a:latin typeface="Calibri" panose="020F0502020204030204" pitchFamily="34" charset="0"/>
              </a:rPr>
              <a:t>Abstract Superclass </a:t>
            </a:r>
            <a:r>
              <a:rPr lang="en-US" dirty="0">
                <a:solidFill>
                  <a:srgbClr val="33B38C"/>
                </a:solidFill>
                <a:latin typeface="Consolas" panose="020B0609020204030204" pitchFamily="49" charset="0"/>
              </a:rPr>
              <a:t>Employee</a:t>
            </a:r>
            <a:r>
              <a:rPr lang="en-US" dirty="0">
                <a:solidFill>
                  <a:srgbClr val="33B38C"/>
                </a:solidFill>
                <a:latin typeface="Calibri" panose="020F0502020204030204" pitchFamily="34" charset="0"/>
              </a:rPr>
              <a:t> </a:t>
            </a:r>
          </a:p>
        </p:txBody>
      </p:sp>
      <p:sp>
        <p:nvSpPr>
          <p:cNvPr id="48131" name="Text Placeholder 2">
            <a:extLst>
              <a:ext uri="{FF2B5EF4-FFF2-40B4-BE49-F238E27FC236}">
                <a16:creationId xmlns:a16="http://schemas.microsoft.com/office/drawing/2014/main" id="{F1733351-41F9-418E-86C3-B84D490C6527}"/>
              </a:ext>
            </a:extLst>
          </p:cNvPr>
          <p:cNvSpPr>
            <a:spLocks noGrp="1"/>
          </p:cNvSpPr>
          <p:nvPr>
            <p:ph type="body" idx="1"/>
          </p:nvPr>
        </p:nvSpPr>
        <p:spPr/>
        <p:txBody>
          <a:bodyPr/>
          <a:lstStyle/>
          <a:p>
            <a:pPr eaLnBrk="1" hangingPunct="1">
              <a:lnSpc>
                <a:spcPct val="90000"/>
              </a:lnSpc>
            </a:pPr>
            <a:r>
              <a:rPr lang="en-US" altLang="en-US" sz="2500" dirty="0">
                <a:solidFill>
                  <a:srgbClr val="000000"/>
                </a:solidFill>
              </a:rPr>
              <a:t>Class </a:t>
            </a:r>
            <a:r>
              <a:rPr lang="en-US" altLang="en-US" sz="2500" dirty="0">
                <a:solidFill>
                  <a:srgbClr val="000000"/>
                </a:solidFill>
                <a:latin typeface="Consolas" panose="020B0609020204030204" pitchFamily="49" charset="0"/>
              </a:rPr>
              <a:t>Employee</a:t>
            </a:r>
            <a:r>
              <a:rPr lang="en-US" altLang="en-US" sz="2500" dirty="0">
                <a:solidFill>
                  <a:srgbClr val="000000"/>
                </a:solidFill>
              </a:rPr>
              <a:t> (Fig. 10.4) provides methods </a:t>
            </a:r>
            <a:r>
              <a:rPr lang="en-US" altLang="en-US" sz="2500" dirty="0">
                <a:solidFill>
                  <a:srgbClr val="000000"/>
                </a:solidFill>
                <a:latin typeface="Consolas" panose="020B0609020204030204" pitchFamily="49" charset="0"/>
              </a:rPr>
              <a:t>earnings</a:t>
            </a:r>
            <a:r>
              <a:rPr lang="en-US" altLang="en-US" sz="2500" dirty="0">
                <a:solidFill>
                  <a:srgbClr val="000000"/>
                </a:solidFill>
              </a:rPr>
              <a:t> and </a:t>
            </a:r>
            <a:r>
              <a:rPr lang="en-US" altLang="en-US" sz="2500" dirty="0" err="1">
                <a:solidFill>
                  <a:srgbClr val="000000"/>
                </a:solidFill>
                <a:latin typeface="Consolas" panose="020B0609020204030204" pitchFamily="49" charset="0"/>
              </a:rPr>
              <a:t>toString</a:t>
            </a:r>
            <a:r>
              <a:rPr lang="en-US" altLang="en-US" sz="2500" dirty="0">
                <a:solidFill>
                  <a:srgbClr val="000000"/>
                </a:solidFill>
              </a:rPr>
              <a:t>, in addition to the </a:t>
            </a:r>
            <a:r>
              <a:rPr lang="en-US" altLang="en-US" sz="2500" i="1" dirty="0">
                <a:solidFill>
                  <a:srgbClr val="000000"/>
                </a:solidFill>
              </a:rPr>
              <a:t>get </a:t>
            </a:r>
            <a:r>
              <a:rPr lang="en-US" altLang="en-US" sz="2500" dirty="0">
                <a:solidFill>
                  <a:srgbClr val="000000"/>
                </a:solidFill>
              </a:rPr>
              <a:t>and</a:t>
            </a:r>
            <a:r>
              <a:rPr lang="en-US" altLang="en-US" sz="2500" i="1" dirty="0">
                <a:solidFill>
                  <a:srgbClr val="000000"/>
                </a:solidFill>
              </a:rPr>
              <a:t> set </a:t>
            </a:r>
            <a:r>
              <a:rPr lang="en-US" altLang="en-US" sz="2500" dirty="0">
                <a:solidFill>
                  <a:srgbClr val="000000"/>
                </a:solidFill>
              </a:rPr>
              <a:t>methods that manipulate </a:t>
            </a:r>
            <a:r>
              <a:rPr lang="en-US" altLang="en-US" sz="2500" dirty="0">
                <a:solidFill>
                  <a:srgbClr val="000000"/>
                </a:solidFill>
                <a:latin typeface="Consolas" panose="020B0609020204030204" pitchFamily="49" charset="0"/>
              </a:rPr>
              <a:t>Employee</a:t>
            </a:r>
            <a:r>
              <a:rPr lang="en-US" altLang="en-US" sz="2500" dirty="0">
                <a:solidFill>
                  <a:srgbClr val="000000"/>
                </a:solidFill>
              </a:rPr>
              <a:t>’s instance variables. </a:t>
            </a:r>
          </a:p>
          <a:p>
            <a:pPr eaLnBrk="1" hangingPunct="1">
              <a:lnSpc>
                <a:spcPct val="90000"/>
              </a:lnSpc>
            </a:pPr>
            <a:r>
              <a:rPr lang="en-US" altLang="en-US" sz="2500" dirty="0">
                <a:solidFill>
                  <a:srgbClr val="000000"/>
                </a:solidFill>
              </a:rPr>
              <a:t>An </a:t>
            </a:r>
            <a:r>
              <a:rPr lang="en-US" altLang="en-US" sz="2500" dirty="0">
                <a:solidFill>
                  <a:srgbClr val="000000"/>
                </a:solidFill>
                <a:latin typeface="Consolas" panose="020B0609020204030204" pitchFamily="49" charset="0"/>
              </a:rPr>
              <a:t>earnings</a:t>
            </a:r>
            <a:r>
              <a:rPr lang="en-US" altLang="en-US" sz="2500" dirty="0">
                <a:solidFill>
                  <a:srgbClr val="000000"/>
                </a:solidFill>
              </a:rPr>
              <a:t> method applies to all employees, but each earnings calculation depends on the employee’s class. </a:t>
            </a:r>
          </a:p>
          <a:p>
            <a:pPr lvl="1" eaLnBrk="1" hangingPunct="1">
              <a:lnSpc>
                <a:spcPct val="90000"/>
              </a:lnSpc>
            </a:pPr>
            <a:r>
              <a:rPr lang="en-US" altLang="en-US" sz="2100" dirty="0">
                <a:solidFill>
                  <a:srgbClr val="000000"/>
                </a:solidFill>
              </a:rPr>
              <a:t>An </a:t>
            </a:r>
            <a:r>
              <a:rPr lang="en-US" altLang="en-US" sz="2100" dirty="0">
                <a:solidFill>
                  <a:srgbClr val="000000"/>
                </a:solidFill>
                <a:latin typeface="Consolas" panose="020B0609020204030204" pitchFamily="49" charset="0"/>
              </a:rPr>
              <a:t>abstract</a:t>
            </a:r>
            <a:r>
              <a:rPr lang="en-US" altLang="en-US" sz="2100" dirty="0">
                <a:solidFill>
                  <a:srgbClr val="000000"/>
                </a:solidFill>
              </a:rPr>
              <a:t> method—there is not enough information to determine what amount </a:t>
            </a:r>
            <a:r>
              <a:rPr lang="en-US" altLang="en-US" sz="2100" dirty="0">
                <a:solidFill>
                  <a:srgbClr val="000000"/>
                </a:solidFill>
                <a:latin typeface="Consolas" panose="020B0609020204030204" pitchFamily="49" charset="0"/>
              </a:rPr>
              <a:t>earnings</a:t>
            </a:r>
            <a:r>
              <a:rPr lang="en-US" altLang="en-US" sz="2100" dirty="0">
                <a:solidFill>
                  <a:srgbClr val="000000"/>
                </a:solidFill>
              </a:rPr>
              <a:t> should return. </a:t>
            </a:r>
          </a:p>
          <a:p>
            <a:pPr lvl="1" eaLnBrk="1" hangingPunct="1">
              <a:lnSpc>
                <a:spcPct val="90000"/>
              </a:lnSpc>
            </a:pPr>
            <a:r>
              <a:rPr lang="en-US" altLang="en-US" sz="2100" dirty="0">
                <a:solidFill>
                  <a:srgbClr val="000000"/>
                </a:solidFill>
              </a:rPr>
              <a:t>Each subclass overrides </a:t>
            </a:r>
            <a:r>
              <a:rPr lang="en-US" altLang="en-US" sz="2100" dirty="0">
                <a:solidFill>
                  <a:srgbClr val="000000"/>
                </a:solidFill>
                <a:latin typeface="Consolas" panose="020B0609020204030204" pitchFamily="49" charset="0"/>
              </a:rPr>
              <a:t>earnings</a:t>
            </a:r>
            <a:r>
              <a:rPr lang="en-US" altLang="en-US" sz="2100" dirty="0">
                <a:solidFill>
                  <a:srgbClr val="000000"/>
                </a:solidFill>
              </a:rPr>
              <a:t> with an appropriate implementation. </a:t>
            </a:r>
          </a:p>
          <a:p>
            <a:pPr eaLnBrk="1" hangingPunct="1">
              <a:lnSpc>
                <a:spcPct val="90000"/>
              </a:lnSpc>
            </a:pPr>
            <a:r>
              <a:rPr lang="en-US" altLang="en-US" sz="2500" dirty="0">
                <a:solidFill>
                  <a:srgbClr val="000000"/>
                </a:solidFill>
              </a:rPr>
              <a:t>Iterate through the array of </a:t>
            </a:r>
            <a:r>
              <a:rPr lang="en-US" altLang="en-US" sz="2500" dirty="0">
                <a:solidFill>
                  <a:srgbClr val="000000"/>
                </a:solidFill>
                <a:latin typeface="Consolas" panose="020B0609020204030204" pitchFamily="49" charset="0"/>
              </a:rPr>
              <a:t>Employee</a:t>
            </a:r>
            <a:r>
              <a:rPr lang="en-US" altLang="en-US" sz="2500" dirty="0">
                <a:solidFill>
                  <a:srgbClr val="000000"/>
                </a:solidFill>
              </a:rPr>
              <a:t>s and call method </a:t>
            </a:r>
            <a:r>
              <a:rPr lang="en-US" altLang="en-US" sz="2500" dirty="0">
                <a:solidFill>
                  <a:srgbClr val="000000"/>
                </a:solidFill>
                <a:latin typeface="Consolas" panose="020B0609020204030204" pitchFamily="49" charset="0"/>
              </a:rPr>
              <a:t>earnings</a:t>
            </a:r>
            <a:r>
              <a:rPr lang="en-US" altLang="en-US" sz="2500" dirty="0">
                <a:solidFill>
                  <a:srgbClr val="000000"/>
                </a:solidFill>
              </a:rPr>
              <a:t> for each </a:t>
            </a:r>
            <a:r>
              <a:rPr lang="en-US" altLang="en-US" sz="2500" dirty="0">
                <a:solidFill>
                  <a:srgbClr val="000000"/>
                </a:solidFill>
                <a:latin typeface="Consolas" panose="020B0609020204030204" pitchFamily="49" charset="0"/>
              </a:rPr>
              <a:t>Employee</a:t>
            </a:r>
            <a:r>
              <a:rPr lang="en-US" altLang="en-US" sz="2500" dirty="0">
                <a:solidFill>
                  <a:srgbClr val="000000"/>
                </a:solidFill>
              </a:rPr>
              <a:t> subclass object. </a:t>
            </a:r>
          </a:p>
          <a:p>
            <a:pPr lvl="1" eaLnBrk="1" hangingPunct="1">
              <a:lnSpc>
                <a:spcPct val="90000"/>
              </a:lnSpc>
            </a:pPr>
            <a:r>
              <a:rPr lang="en-US" altLang="en-US" sz="2100" dirty="0">
                <a:solidFill>
                  <a:srgbClr val="000000"/>
                </a:solidFill>
              </a:rPr>
              <a:t>Method calls processed polymorphically. </a:t>
            </a:r>
          </a:p>
        </p:txBody>
      </p:sp>
      <p:sp>
        <p:nvSpPr>
          <p:cNvPr id="4" name="Footer Placeholder 3">
            <a:extLst>
              <a:ext uri="{FF2B5EF4-FFF2-40B4-BE49-F238E27FC236}">
                <a16:creationId xmlns:a16="http://schemas.microsoft.com/office/drawing/2014/main" id="{D5B8D486-5457-41A0-9468-2A34CBE48FAA}"/>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611518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1ECF4-433B-40E7-952B-CA77A4E73D56}"/>
              </a:ext>
            </a:extLst>
          </p:cNvPr>
          <p:cNvSpPr>
            <a:spLocks noGrp="1"/>
          </p:cNvSpPr>
          <p:nvPr>
            <p:ph type="title"/>
          </p:nvPr>
        </p:nvSpPr>
        <p:spPr/>
        <p:txBody>
          <a:bodyPr/>
          <a:lstStyle/>
          <a:p>
            <a:pPr fontAlgn="auto">
              <a:spcAft>
                <a:spcPts val="0"/>
              </a:spcAft>
              <a:defRPr/>
            </a:pPr>
            <a:r>
              <a:rPr lang="en-US" dirty="0" smtClean="0">
                <a:solidFill>
                  <a:srgbClr val="3380E6"/>
                </a:solidFill>
                <a:latin typeface="Calibri" panose="020F0502020204030204" pitchFamily="34" charset="0"/>
              </a:rPr>
              <a:t>Chapter Objectives</a:t>
            </a:r>
            <a:endParaRPr lang="en-US" dirty="0">
              <a:solidFill>
                <a:srgbClr val="3380E6"/>
              </a:solidFill>
              <a:latin typeface="Calibri" panose="020F0502020204030204" pitchFamily="34" charset="0"/>
            </a:endParaRPr>
          </a:p>
        </p:txBody>
      </p:sp>
      <p:sp>
        <p:nvSpPr>
          <p:cNvPr id="14339" name="Text Placeholder 2">
            <a:extLst>
              <a:ext uri="{FF2B5EF4-FFF2-40B4-BE49-F238E27FC236}">
                <a16:creationId xmlns:a16="http://schemas.microsoft.com/office/drawing/2014/main" id="{A5674EEA-A6AA-4737-ADE0-15E069D87C6E}"/>
              </a:ext>
            </a:extLst>
          </p:cNvPr>
          <p:cNvSpPr>
            <a:spLocks noGrp="1"/>
          </p:cNvSpPr>
          <p:nvPr>
            <p:ph type="body" idx="1"/>
          </p:nvPr>
        </p:nvSpPr>
        <p:spPr/>
        <p:txBody>
          <a:bodyPr/>
          <a:lstStyle/>
          <a:p>
            <a:pPr eaLnBrk="1" hangingPunct="1"/>
            <a:r>
              <a:rPr lang="en-US" altLang="en-US" dirty="0" smtClean="0">
                <a:solidFill>
                  <a:srgbClr val="000000"/>
                </a:solidFill>
              </a:rPr>
              <a:t>Describe the concept of polymorphism and how it enables “programming in the general.”</a:t>
            </a:r>
          </a:p>
          <a:p>
            <a:pPr eaLnBrk="1" hangingPunct="1"/>
            <a:r>
              <a:rPr lang="en-US" altLang="en-US" dirty="0" smtClean="0">
                <a:solidFill>
                  <a:srgbClr val="000000"/>
                </a:solidFill>
              </a:rPr>
              <a:t>Explain overridden methods to effect polymorphism.</a:t>
            </a:r>
          </a:p>
          <a:p>
            <a:pPr eaLnBrk="1" hangingPunct="1"/>
            <a:r>
              <a:rPr lang="en-US" altLang="en-US" dirty="0" smtClean="0">
                <a:solidFill>
                  <a:srgbClr val="000000"/>
                </a:solidFill>
              </a:rPr>
              <a:t>Distinguish between abstract and concrete classes.</a:t>
            </a:r>
          </a:p>
          <a:p>
            <a:pPr eaLnBrk="1" hangingPunct="1"/>
            <a:r>
              <a:rPr lang="en-US" altLang="en-US" dirty="0" smtClean="0">
                <a:solidFill>
                  <a:srgbClr val="000000"/>
                </a:solidFill>
              </a:rPr>
              <a:t>Describe how to declare abstract methods to create abstract classes.</a:t>
            </a:r>
          </a:p>
          <a:p>
            <a:pPr eaLnBrk="1" hangingPunct="1"/>
            <a:r>
              <a:rPr lang="en-US" altLang="en-US" dirty="0" smtClean="0">
                <a:solidFill>
                  <a:srgbClr val="000000"/>
                </a:solidFill>
              </a:rPr>
              <a:t>Describe how polymorphism makes systems extensible and maintainable.</a:t>
            </a:r>
          </a:p>
          <a:p>
            <a:pPr eaLnBrk="1" hangingPunct="1"/>
            <a:r>
              <a:rPr lang="en-US" altLang="en-US" dirty="0" smtClean="0">
                <a:solidFill>
                  <a:srgbClr val="000000"/>
                </a:solidFill>
              </a:rPr>
              <a:t>Describe how to declare and implement interfaces.</a:t>
            </a:r>
            <a:endParaRPr lang="en-US" altLang="en-US" dirty="0">
              <a:solidFill>
                <a:srgbClr val="000000"/>
              </a:solidFill>
            </a:endParaRPr>
          </a:p>
        </p:txBody>
      </p:sp>
      <p:sp>
        <p:nvSpPr>
          <p:cNvPr id="4" name="Footer Placeholder 3">
            <a:extLst>
              <a:ext uri="{FF2B5EF4-FFF2-40B4-BE49-F238E27FC236}">
                <a16:creationId xmlns:a16="http://schemas.microsoft.com/office/drawing/2014/main" id="{912A59BC-2C51-47DC-9CE9-C93F65A523C8}"/>
              </a:ext>
            </a:extLst>
          </p:cNvPr>
          <p:cNvSpPr>
            <a:spLocks noGrp="1"/>
          </p:cNvSpPr>
          <p:nvPr>
            <p:ph type="ftr" sz="quarter" idx="11"/>
          </p:nvPr>
        </p:nvSpPr>
        <p:spPr/>
        <p:txBody>
          <a:bodyPr/>
          <a:lstStyle/>
          <a:p>
            <a:pPr>
              <a:defRPr/>
            </a:pPr>
            <a:r>
              <a:rPr lang="en-US">
                <a:solidFill>
                  <a:prstClr val="black"/>
                </a:solidFill>
              </a:rPr>
              <a:t>©1992-2018 by Pearson Education, Inc. All Rights Reserved.</a:t>
            </a:r>
          </a:p>
        </p:txBody>
      </p:sp>
    </p:spTree>
    <p:extLst>
      <p:ext uri="{BB962C8B-B14F-4D97-AF65-F5344CB8AC3E}">
        <p14:creationId xmlns:p14="http://schemas.microsoft.com/office/powerpoint/2010/main" val="8809176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060C6-23DF-4D0E-B2E0-C5FAE7B893E7}"/>
              </a:ext>
            </a:extLst>
          </p:cNvPr>
          <p:cNvSpPr>
            <a:spLocks noGrp="1"/>
          </p:cNvSpPr>
          <p:nvPr>
            <p:ph type="title"/>
          </p:nvPr>
        </p:nvSpPr>
        <p:spPr/>
        <p:txBody>
          <a:bodyPr>
            <a:normAutofit/>
          </a:bodyPr>
          <a:lstStyle/>
          <a:p>
            <a:pPr fontAlgn="auto">
              <a:spcAft>
                <a:spcPts val="0"/>
              </a:spcAft>
              <a:defRPr/>
            </a:pPr>
            <a:r>
              <a:rPr lang="en-US" dirty="0">
                <a:solidFill>
                  <a:srgbClr val="59D9B3"/>
                </a:solidFill>
                <a:latin typeface="Calibri" panose="020F0502020204030204" pitchFamily="34" charset="0"/>
              </a:rPr>
              <a:t>10.5.1 </a:t>
            </a:r>
            <a:r>
              <a:rPr lang="en-US" dirty="0">
                <a:solidFill>
                  <a:srgbClr val="33B38C"/>
                </a:solidFill>
                <a:latin typeface="Calibri" panose="020F0502020204030204" pitchFamily="34" charset="0"/>
              </a:rPr>
              <a:t>Abstract Superclass </a:t>
            </a:r>
            <a:r>
              <a:rPr lang="en-US" dirty="0">
                <a:solidFill>
                  <a:srgbClr val="33B38C"/>
                </a:solidFill>
                <a:latin typeface="Consolas" panose="020B0609020204030204" pitchFamily="49" charset="0"/>
              </a:rPr>
              <a:t>Employee</a:t>
            </a:r>
            <a:r>
              <a:rPr lang="en-US" dirty="0">
                <a:solidFill>
                  <a:srgbClr val="33B38C"/>
                </a:solidFill>
                <a:latin typeface="Calibri" panose="020F0502020204030204" pitchFamily="34" charset="0"/>
              </a:rPr>
              <a:t> (Cont.)</a:t>
            </a:r>
          </a:p>
        </p:txBody>
      </p:sp>
      <p:sp>
        <p:nvSpPr>
          <p:cNvPr id="49155" name="Text Placeholder 2">
            <a:extLst>
              <a:ext uri="{FF2B5EF4-FFF2-40B4-BE49-F238E27FC236}">
                <a16:creationId xmlns:a16="http://schemas.microsoft.com/office/drawing/2014/main" id="{089456A5-5390-45F8-B869-3909EBC62834}"/>
              </a:ext>
            </a:extLst>
          </p:cNvPr>
          <p:cNvSpPr>
            <a:spLocks noGrp="1"/>
          </p:cNvSpPr>
          <p:nvPr>
            <p:ph type="body" idx="1"/>
          </p:nvPr>
        </p:nvSpPr>
        <p:spPr/>
        <p:txBody>
          <a:bodyPr/>
          <a:lstStyle/>
          <a:p>
            <a:pPr eaLnBrk="1" hangingPunct="1">
              <a:lnSpc>
                <a:spcPct val="90000"/>
              </a:lnSpc>
            </a:pPr>
            <a:r>
              <a:rPr lang="en-US" altLang="en-US" dirty="0">
                <a:solidFill>
                  <a:srgbClr val="000000"/>
                </a:solidFill>
              </a:rPr>
              <a:t>The diagram in Fig. 10.3 shows each of the five classes in the hierarchy down the left side and methods </a:t>
            </a:r>
            <a:r>
              <a:rPr lang="en-US" altLang="en-US" dirty="0">
                <a:solidFill>
                  <a:srgbClr val="000000"/>
                </a:solidFill>
                <a:latin typeface="Consolas" panose="020B0609020204030204" pitchFamily="49" charset="0"/>
              </a:rPr>
              <a:t>earnings</a:t>
            </a:r>
            <a:r>
              <a:rPr lang="en-US" altLang="en-US" dirty="0">
                <a:solidFill>
                  <a:srgbClr val="000000"/>
                </a:solidFill>
              </a:rPr>
              <a:t> and </a:t>
            </a:r>
            <a:r>
              <a:rPr lang="en-US" altLang="en-US" dirty="0" err="1">
                <a:solidFill>
                  <a:srgbClr val="000000"/>
                </a:solidFill>
                <a:latin typeface="Consolas" panose="020B0609020204030204" pitchFamily="49" charset="0"/>
              </a:rPr>
              <a:t>toString</a:t>
            </a:r>
            <a:r>
              <a:rPr lang="en-US" altLang="en-US" dirty="0">
                <a:solidFill>
                  <a:srgbClr val="000000"/>
                </a:solidFill>
              </a:rPr>
              <a:t> across the top. </a:t>
            </a:r>
          </a:p>
          <a:p>
            <a:pPr eaLnBrk="1" hangingPunct="1">
              <a:lnSpc>
                <a:spcPct val="90000"/>
              </a:lnSpc>
            </a:pPr>
            <a:r>
              <a:rPr lang="en-US" altLang="en-US" dirty="0">
                <a:solidFill>
                  <a:srgbClr val="000000"/>
                </a:solidFill>
              </a:rPr>
              <a:t>For each class, the diagram shows the desired results of each method. </a:t>
            </a:r>
          </a:p>
          <a:p>
            <a:pPr eaLnBrk="1" hangingPunct="1">
              <a:lnSpc>
                <a:spcPct val="90000"/>
              </a:lnSpc>
            </a:pPr>
            <a:r>
              <a:rPr lang="en-US" altLang="en-US" dirty="0">
                <a:solidFill>
                  <a:srgbClr val="000000"/>
                </a:solidFill>
              </a:rPr>
              <a:t>Declaring the </a:t>
            </a:r>
            <a:r>
              <a:rPr lang="en-US" altLang="en-US" dirty="0">
                <a:solidFill>
                  <a:srgbClr val="000000"/>
                </a:solidFill>
                <a:latin typeface="Consolas" panose="020B0609020204030204" pitchFamily="49" charset="0"/>
              </a:rPr>
              <a:t>earnings</a:t>
            </a:r>
            <a:r>
              <a:rPr lang="en-US" altLang="en-US" dirty="0">
                <a:solidFill>
                  <a:srgbClr val="000000"/>
                </a:solidFill>
              </a:rPr>
              <a:t> method </a:t>
            </a:r>
            <a:r>
              <a:rPr lang="en-US" altLang="en-US" dirty="0">
                <a:solidFill>
                  <a:srgbClr val="000000"/>
                </a:solidFill>
                <a:latin typeface="Consolas" panose="020B0609020204030204" pitchFamily="49" charset="0"/>
              </a:rPr>
              <a:t>abstract</a:t>
            </a:r>
            <a:r>
              <a:rPr lang="en-US" altLang="en-US" dirty="0">
                <a:solidFill>
                  <a:srgbClr val="000000"/>
                </a:solidFill>
              </a:rPr>
              <a:t> indicates that each concrete subclass must provide an appropriate </a:t>
            </a:r>
            <a:r>
              <a:rPr lang="en-US" altLang="en-US" dirty="0">
                <a:solidFill>
                  <a:srgbClr val="000000"/>
                </a:solidFill>
                <a:latin typeface="Consolas" panose="020B0609020204030204" pitchFamily="49" charset="0"/>
              </a:rPr>
              <a:t>earnings</a:t>
            </a:r>
            <a:r>
              <a:rPr lang="en-US" altLang="en-US" dirty="0">
                <a:solidFill>
                  <a:srgbClr val="000000"/>
                </a:solidFill>
              </a:rPr>
              <a:t> implementation and that a program will be able to use superclass </a:t>
            </a:r>
            <a:r>
              <a:rPr lang="en-US" altLang="en-US" dirty="0">
                <a:solidFill>
                  <a:srgbClr val="000000"/>
                </a:solidFill>
                <a:latin typeface="Consolas" panose="020B0609020204030204" pitchFamily="49" charset="0"/>
              </a:rPr>
              <a:t>Employee</a:t>
            </a:r>
            <a:r>
              <a:rPr lang="en-US" altLang="en-US" dirty="0">
                <a:solidFill>
                  <a:srgbClr val="000000"/>
                </a:solidFill>
              </a:rPr>
              <a:t> variables to invoke method </a:t>
            </a:r>
            <a:r>
              <a:rPr lang="en-US" altLang="en-US" dirty="0">
                <a:solidFill>
                  <a:srgbClr val="000000"/>
                </a:solidFill>
                <a:latin typeface="Consolas" panose="020B0609020204030204" pitchFamily="49" charset="0"/>
              </a:rPr>
              <a:t>earnings</a:t>
            </a:r>
            <a:r>
              <a:rPr lang="en-US" altLang="en-US" dirty="0">
                <a:solidFill>
                  <a:srgbClr val="000000"/>
                </a:solidFill>
              </a:rPr>
              <a:t> polymorphically for any type of </a:t>
            </a:r>
            <a:r>
              <a:rPr lang="en-US" altLang="en-US" dirty="0">
                <a:solidFill>
                  <a:srgbClr val="000000"/>
                </a:solidFill>
                <a:latin typeface="Consolas" panose="020B0609020204030204" pitchFamily="49" charset="0"/>
              </a:rPr>
              <a:t>Employee</a:t>
            </a:r>
            <a:r>
              <a:rPr lang="en-US" altLang="en-US" dirty="0">
                <a:solidFill>
                  <a:srgbClr val="000000"/>
                </a:solidFill>
              </a:rPr>
              <a:t>.</a:t>
            </a:r>
          </a:p>
          <a:p>
            <a:pPr eaLnBrk="1" hangingPunct="1">
              <a:lnSpc>
                <a:spcPct val="90000"/>
              </a:lnSpc>
            </a:pPr>
            <a:endParaRPr lang="en-US" altLang="en-US" dirty="0">
              <a:solidFill>
                <a:srgbClr val="000000"/>
              </a:solidFill>
            </a:endParaRPr>
          </a:p>
        </p:txBody>
      </p:sp>
      <p:sp>
        <p:nvSpPr>
          <p:cNvPr id="4" name="Footer Placeholder 3">
            <a:extLst>
              <a:ext uri="{FF2B5EF4-FFF2-40B4-BE49-F238E27FC236}">
                <a16:creationId xmlns:a16="http://schemas.microsoft.com/office/drawing/2014/main" id="{1C23689C-F9E6-4E80-96D4-E4D94E060EE0}"/>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0595565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22">
            <a:extLst>
              <a:ext uri="{FF2B5EF4-FFF2-40B4-BE49-F238E27FC236}">
                <a16:creationId xmlns:a16="http://schemas.microsoft.com/office/drawing/2014/main" id="{2E34EEDF-BF0E-4636-9839-5914F3BE667D}"/>
              </a:ext>
            </a:extLst>
          </p:cNvPr>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647825" y="0"/>
            <a:ext cx="8894763" cy="6858000"/>
          </a:xfrm>
          <a:prstGeom prst="rect">
            <a:avLst/>
          </a:prstGeom>
        </p:spPr>
      </p:pic>
      <p:sp>
        <p:nvSpPr>
          <p:cNvPr id="2" name="Footer Placeholder 1">
            <a:extLst>
              <a:ext uri="{FF2B5EF4-FFF2-40B4-BE49-F238E27FC236}">
                <a16:creationId xmlns:a16="http://schemas.microsoft.com/office/drawing/2014/main" id="{C692B951-F2BB-45DF-8C87-58D2C470B2D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291602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23">
            <a:extLst>
              <a:ext uri="{FF2B5EF4-FFF2-40B4-BE49-F238E27FC236}">
                <a16:creationId xmlns:a16="http://schemas.microsoft.com/office/drawing/2014/main" id="{9B00F830-F5DC-4CDB-8597-922FBF7C3556}"/>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1450"/>
            <a:ext cx="12192000" cy="6513513"/>
          </a:xfrm>
          <a:prstGeom prst="rect">
            <a:avLst/>
          </a:prstGeom>
        </p:spPr>
      </p:pic>
      <p:sp>
        <p:nvSpPr>
          <p:cNvPr id="2" name="Footer Placeholder 1">
            <a:extLst>
              <a:ext uri="{FF2B5EF4-FFF2-40B4-BE49-F238E27FC236}">
                <a16:creationId xmlns:a16="http://schemas.microsoft.com/office/drawing/2014/main" id="{55E4A335-5B78-40AF-AC52-2442D319C179}"/>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7832563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24">
            <a:extLst>
              <a:ext uri="{FF2B5EF4-FFF2-40B4-BE49-F238E27FC236}">
                <a16:creationId xmlns:a16="http://schemas.microsoft.com/office/drawing/2014/main" id="{97A59AAB-D7DA-4BB6-BAB0-563772E0D731}"/>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431800" y="0"/>
            <a:ext cx="11328400" cy="6858000"/>
          </a:xfrm>
          <a:prstGeom prst="rect">
            <a:avLst/>
          </a:prstGeom>
        </p:spPr>
      </p:pic>
      <p:sp>
        <p:nvSpPr>
          <p:cNvPr id="2" name="Footer Placeholder 1">
            <a:extLst>
              <a:ext uri="{FF2B5EF4-FFF2-40B4-BE49-F238E27FC236}">
                <a16:creationId xmlns:a16="http://schemas.microsoft.com/office/drawing/2014/main" id="{977491FB-57BF-4374-88EB-1FC47FB0C6C2}"/>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4577565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5399C-63A6-4FAC-A98F-77C85FE34152}"/>
              </a:ext>
            </a:extLst>
          </p:cNvPr>
          <p:cNvSpPr>
            <a:spLocks noGrp="1"/>
          </p:cNvSpPr>
          <p:nvPr>
            <p:ph type="title"/>
          </p:nvPr>
        </p:nvSpPr>
        <p:spPr/>
        <p:txBody>
          <a:bodyPr>
            <a:normAutofit/>
          </a:bodyPr>
          <a:lstStyle/>
          <a:p>
            <a:pPr fontAlgn="auto">
              <a:spcAft>
                <a:spcPts val="0"/>
              </a:spcAft>
              <a:defRPr/>
            </a:pPr>
            <a:r>
              <a:rPr lang="en-US" dirty="0" smtClean="0">
                <a:solidFill>
                  <a:srgbClr val="59D9B3"/>
                </a:solidFill>
                <a:latin typeface="Calibri" panose="020F0502020204030204" pitchFamily="34" charset="0"/>
              </a:rPr>
              <a:t>10.5.2</a:t>
            </a:r>
            <a:r>
              <a:rPr lang="en-US" dirty="0">
                <a:solidFill>
                  <a:srgbClr val="59D9B3"/>
                </a:solidFill>
                <a:latin typeface="Calibri" panose="020F0502020204030204" pitchFamily="34" charset="0"/>
              </a:rPr>
              <a:t> </a:t>
            </a:r>
            <a:r>
              <a:rPr lang="en-US" dirty="0">
                <a:solidFill>
                  <a:srgbClr val="33B38C"/>
                </a:solidFill>
                <a:latin typeface="Calibri" panose="020F0502020204030204" pitchFamily="34" charset="0"/>
              </a:rPr>
              <a:t>Concrete Subclass </a:t>
            </a:r>
            <a:r>
              <a:rPr lang="en-US" dirty="0" err="1" smtClean="0">
                <a:solidFill>
                  <a:srgbClr val="33B38C"/>
                </a:solidFill>
                <a:latin typeface="Consolas" panose="020B0609020204030204" pitchFamily="49" charset="0"/>
              </a:rPr>
              <a:t>SalariedEmployee</a:t>
            </a:r>
            <a:r>
              <a:rPr lang="en-US" dirty="0" smtClean="0">
                <a:solidFill>
                  <a:srgbClr val="33B38C"/>
                </a:solidFill>
                <a:latin typeface="Calibri" panose="020F0502020204030204" pitchFamily="34" charset="0"/>
              </a:rPr>
              <a:t> </a:t>
            </a:r>
            <a:endParaRPr lang="en-US" dirty="0">
              <a:solidFill>
                <a:srgbClr val="33B38C"/>
              </a:solidFill>
              <a:latin typeface="Calibri" panose="020F0502020204030204" pitchFamily="34" charset="0"/>
            </a:endParaRPr>
          </a:p>
        </p:txBody>
      </p:sp>
      <p:sp>
        <p:nvSpPr>
          <p:cNvPr id="58371" name="Text Placeholder 2">
            <a:extLst>
              <a:ext uri="{FF2B5EF4-FFF2-40B4-BE49-F238E27FC236}">
                <a16:creationId xmlns:a16="http://schemas.microsoft.com/office/drawing/2014/main" id="{797A4E25-F809-4FF5-8231-2632D0E550CC}"/>
              </a:ext>
            </a:extLst>
          </p:cNvPr>
          <p:cNvSpPr>
            <a:spLocks noGrp="1"/>
          </p:cNvSpPr>
          <p:nvPr>
            <p:ph type="body" idx="1"/>
          </p:nvPr>
        </p:nvSpPr>
        <p:spPr/>
        <p:txBody>
          <a:bodyPr/>
          <a:lstStyle/>
          <a:p>
            <a:r>
              <a:rPr lang="en-US" altLang="en-US" sz="2800" dirty="0">
                <a:solidFill>
                  <a:srgbClr val="000000"/>
                </a:solidFill>
              </a:rPr>
              <a:t>Class </a:t>
            </a:r>
            <a:r>
              <a:rPr lang="en-US" altLang="en-US" sz="2800" dirty="0" err="1" smtClean="0">
                <a:solidFill>
                  <a:srgbClr val="000000"/>
                </a:solidFill>
                <a:latin typeface="Consolas" panose="020B0609020204030204" pitchFamily="49" charset="0"/>
              </a:rPr>
              <a:t>SalariedEmployee</a:t>
            </a:r>
            <a:r>
              <a:rPr lang="en-US" altLang="en-US" sz="2800" dirty="0" smtClean="0">
                <a:solidFill>
                  <a:srgbClr val="000000"/>
                </a:solidFill>
              </a:rPr>
              <a:t> </a:t>
            </a:r>
            <a:r>
              <a:rPr lang="en-US" altLang="en-US" sz="2800" dirty="0">
                <a:solidFill>
                  <a:srgbClr val="000000"/>
                </a:solidFill>
              </a:rPr>
              <a:t>(Fig. </a:t>
            </a:r>
            <a:r>
              <a:rPr lang="en-US" altLang="en-US" sz="2800" dirty="0" smtClean="0">
                <a:solidFill>
                  <a:srgbClr val="000000"/>
                </a:solidFill>
              </a:rPr>
              <a:t>10.5)</a:t>
            </a:r>
            <a:endParaRPr lang="en-US" altLang="en-US" dirty="0"/>
          </a:p>
        </p:txBody>
      </p:sp>
      <p:sp>
        <p:nvSpPr>
          <p:cNvPr id="4" name="Footer Placeholder 3">
            <a:extLst>
              <a:ext uri="{FF2B5EF4-FFF2-40B4-BE49-F238E27FC236}">
                <a16:creationId xmlns:a16="http://schemas.microsoft.com/office/drawing/2014/main" id="{21CB08BB-0C0F-453C-A955-FD68B1D5E204}"/>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6554089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26">
            <a:extLst>
              <a:ext uri="{FF2B5EF4-FFF2-40B4-BE49-F238E27FC236}">
                <a16:creationId xmlns:a16="http://schemas.microsoft.com/office/drawing/2014/main" id="{1DBAC944-E665-4ED7-8012-4477A537722B}"/>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01613" y="0"/>
            <a:ext cx="11787187" cy="6858000"/>
          </a:xfrm>
          <a:prstGeom prst="rect">
            <a:avLst/>
          </a:prstGeom>
        </p:spPr>
      </p:pic>
      <p:sp>
        <p:nvSpPr>
          <p:cNvPr id="2" name="Footer Placeholder 1">
            <a:extLst>
              <a:ext uri="{FF2B5EF4-FFF2-40B4-BE49-F238E27FC236}">
                <a16:creationId xmlns:a16="http://schemas.microsoft.com/office/drawing/2014/main" id="{DEA19BBA-6195-4573-ADA2-475E4169BF07}"/>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8337693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27">
            <a:extLst>
              <a:ext uri="{FF2B5EF4-FFF2-40B4-BE49-F238E27FC236}">
                <a16:creationId xmlns:a16="http://schemas.microsoft.com/office/drawing/2014/main" id="{794A6EF3-69A5-4D1F-A830-639AFB0C8BE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461963"/>
            <a:ext cx="12192000" cy="5934075"/>
          </a:xfrm>
          <a:prstGeom prst="rect">
            <a:avLst/>
          </a:prstGeom>
        </p:spPr>
      </p:pic>
      <p:sp>
        <p:nvSpPr>
          <p:cNvPr id="2" name="Footer Placeholder 1">
            <a:extLst>
              <a:ext uri="{FF2B5EF4-FFF2-40B4-BE49-F238E27FC236}">
                <a16:creationId xmlns:a16="http://schemas.microsoft.com/office/drawing/2014/main" id="{D4E1B0EF-DF09-460F-9894-F5D158C4A180}"/>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1458900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28">
            <a:extLst>
              <a:ext uri="{FF2B5EF4-FFF2-40B4-BE49-F238E27FC236}">
                <a16:creationId xmlns:a16="http://schemas.microsoft.com/office/drawing/2014/main" id="{5C52CC94-07D5-46A9-8917-3AEE2B96E477}"/>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898525"/>
            <a:ext cx="12192000" cy="5060950"/>
          </a:xfrm>
          <a:prstGeom prst="rect">
            <a:avLst/>
          </a:prstGeom>
        </p:spPr>
      </p:pic>
      <p:sp>
        <p:nvSpPr>
          <p:cNvPr id="2" name="Footer Placeholder 1">
            <a:extLst>
              <a:ext uri="{FF2B5EF4-FFF2-40B4-BE49-F238E27FC236}">
                <a16:creationId xmlns:a16="http://schemas.microsoft.com/office/drawing/2014/main" id="{BE795E52-547F-4254-B402-85FF7DBE90DC}"/>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3204136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5399C-63A6-4FAC-A98F-77C85FE34152}"/>
              </a:ext>
            </a:extLst>
          </p:cNvPr>
          <p:cNvSpPr>
            <a:spLocks noGrp="1"/>
          </p:cNvSpPr>
          <p:nvPr>
            <p:ph type="title"/>
          </p:nvPr>
        </p:nvSpPr>
        <p:spPr/>
        <p:txBody>
          <a:bodyPr>
            <a:normAutofit/>
          </a:bodyPr>
          <a:lstStyle/>
          <a:p>
            <a:pPr fontAlgn="auto">
              <a:spcAft>
                <a:spcPts val="0"/>
              </a:spcAft>
              <a:defRPr/>
            </a:pPr>
            <a:r>
              <a:rPr lang="en-US" dirty="0" smtClean="0">
                <a:solidFill>
                  <a:srgbClr val="59D9B3"/>
                </a:solidFill>
                <a:latin typeface="Calibri" panose="020F0502020204030204" pitchFamily="34" charset="0"/>
              </a:rPr>
              <a:t>10.5.3</a:t>
            </a:r>
            <a:r>
              <a:rPr lang="en-US" dirty="0">
                <a:solidFill>
                  <a:srgbClr val="59D9B3"/>
                </a:solidFill>
                <a:latin typeface="Calibri" panose="020F0502020204030204" pitchFamily="34" charset="0"/>
              </a:rPr>
              <a:t> </a:t>
            </a:r>
            <a:r>
              <a:rPr lang="en-US" dirty="0">
                <a:solidFill>
                  <a:srgbClr val="33B38C"/>
                </a:solidFill>
                <a:latin typeface="Calibri" panose="020F0502020204030204" pitchFamily="34" charset="0"/>
              </a:rPr>
              <a:t>Concrete Subclass </a:t>
            </a:r>
            <a:r>
              <a:rPr lang="en-US" dirty="0" err="1">
                <a:solidFill>
                  <a:srgbClr val="33B38C"/>
                </a:solidFill>
                <a:latin typeface="Consolas" panose="020B0609020204030204" pitchFamily="49" charset="0"/>
              </a:rPr>
              <a:t>HourlyEmployee</a:t>
            </a:r>
            <a:r>
              <a:rPr lang="en-US" dirty="0">
                <a:solidFill>
                  <a:srgbClr val="33B38C"/>
                </a:solidFill>
                <a:latin typeface="Calibri" panose="020F0502020204030204" pitchFamily="34" charset="0"/>
              </a:rPr>
              <a:t> </a:t>
            </a:r>
          </a:p>
        </p:txBody>
      </p:sp>
      <p:sp>
        <p:nvSpPr>
          <p:cNvPr id="58371" name="Text Placeholder 2">
            <a:extLst>
              <a:ext uri="{FF2B5EF4-FFF2-40B4-BE49-F238E27FC236}">
                <a16:creationId xmlns:a16="http://schemas.microsoft.com/office/drawing/2014/main" id="{797A4E25-F809-4FF5-8231-2632D0E550CC}"/>
              </a:ext>
            </a:extLst>
          </p:cNvPr>
          <p:cNvSpPr>
            <a:spLocks noGrp="1"/>
          </p:cNvSpPr>
          <p:nvPr>
            <p:ph type="body" idx="1"/>
          </p:nvPr>
        </p:nvSpPr>
        <p:spPr/>
        <p:txBody>
          <a:bodyPr/>
          <a:lstStyle/>
          <a:p>
            <a:r>
              <a:rPr lang="en-US" altLang="en-US" sz="2800" dirty="0">
                <a:solidFill>
                  <a:srgbClr val="000000"/>
                </a:solidFill>
              </a:rPr>
              <a:t>Class </a:t>
            </a:r>
            <a:r>
              <a:rPr lang="en-US" altLang="en-US" sz="2800" dirty="0" err="1" smtClean="0">
                <a:solidFill>
                  <a:srgbClr val="000000"/>
                </a:solidFill>
                <a:latin typeface="Consolas" panose="020B0609020204030204" pitchFamily="49" charset="0"/>
              </a:rPr>
              <a:t>HourlyEmployee</a:t>
            </a:r>
            <a:r>
              <a:rPr lang="en-US" altLang="en-US" sz="2800" dirty="0" smtClean="0">
                <a:solidFill>
                  <a:srgbClr val="000000"/>
                </a:solidFill>
              </a:rPr>
              <a:t> </a:t>
            </a:r>
            <a:r>
              <a:rPr lang="en-US" altLang="en-US" sz="2800" dirty="0">
                <a:solidFill>
                  <a:srgbClr val="000000"/>
                </a:solidFill>
              </a:rPr>
              <a:t>(Fig. </a:t>
            </a:r>
            <a:r>
              <a:rPr lang="en-US" altLang="en-US" sz="2800" dirty="0" smtClean="0">
                <a:solidFill>
                  <a:srgbClr val="000000"/>
                </a:solidFill>
              </a:rPr>
              <a:t>10.6)</a:t>
            </a:r>
            <a:endParaRPr lang="en-US" altLang="en-US" dirty="0"/>
          </a:p>
        </p:txBody>
      </p:sp>
      <p:sp>
        <p:nvSpPr>
          <p:cNvPr id="4" name="Footer Placeholder 3">
            <a:extLst>
              <a:ext uri="{FF2B5EF4-FFF2-40B4-BE49-F238E27FC236}">
                <a16:creationId xmlns:a16="http://schemas.microsoft.com/office/drawing/2014/main" id="{21CB08BB-0C0F-453C-A955-FD68B1D5E204}"/>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1050112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29">
            <a:extLst>
              <a:ext uri="{FF2B5EF4-FFF2-40B4-BE49-F238E27FC236}">
                <a16:creationId xmlns:a16="http://schemas.microsoft.com/office/drawing/2014/main" id="{1CC03C87-D46F-4111-A5EA-243B6B87A292}"/>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477963"/>
            <a:ext cx="12192000" cy="3902075"/>
          </a:xfrm>
          <a:prstGeom prst="rect">
            <a:avLst/>
          </a:prstGeom>
        </p:spPr>
      </p:pic>
      <p:sp>
        <p:nvSpPr>
          <p:cNvPr id="2" name="Footer Placeholder 1">
            <a:extLst>
              <a:ext uri="{FF2B5EF4-FFF2-40B4-BE49-F238E27FC236}">
                <a16:creationId xmlns:a16="http://schemas.microsoft.com/office/drawing/2014/main" id="{6039C388-46FE-4273-8687-8DE81C04B3DF}"/>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758455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02B3F-3A38-4F37-B26C-49AED99E5366}"/>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10.1  </a:t>
            </a:r>
            <a:r>
              <a:rPr lang="en-US" dirty="0">
                <a:solidFill>
                  <a:srgbClr val="3380E6"/>
                </a:solidFill>
                <a:latin typeface="Calibri" panose="020F0502020204030204" pitchFamily="34" charset="0"/>
              </a:rPr>
              <a:t>Introduction</a:t>
            </a:r>
          </a:p>
        </p:txBody>
      </p:sp>
      <p:sp>
        <p:nvSpPr>
          <p:cNvPr id="14339" name="Text Placeholder 2">
            <a:extLst>
              <a:ext uri="{FF2B5EF4-FFF2-40B4-BE49-F238E27FC236}">
                <a16:creationId xmlns:a16="http://schemas.microsoft.com/office/drawing/2014/main" id="{4294C35D-279A-4B3C-A3D6-03DE0AF3F8C8}"/>
              </a:ext>
            </a:extLst>
          </p:cNvPr>
          <p:cNvSpPr>
            <a:spLocks noGrp="1"/>
          </p:cNvSpPr>
          <p:nvPr>
            <p:ph type="body" idx="1"/>
          </p:nvPr>
        </p:nvSpPr>
        <p:spPr/>
        <p:txBody>
          <a:bodyPr/>
          <a:lstStyle/>
          <a:p>
            <a:pPr eaLnBrk="1" hangingPunct="1"/>
            <a:r>
              <a:rPr lang="en-US" altLang="en-US" dirty="0">
                <a:solidFill>
                  <a:srgbClr val="0000FF"/>
                </a:solidFill>
              </a:rPr>
              <a:t>Polymorphism</a:t>
            </a:r>
            <a:r>
              <a:rPr lang="en-US" altLang="en-US" dirty="0">
                <a:solidFill>
                  <a:srgbClr val="000000"/>
                </a:solidFill>
              </a:rPr>
              <a:t> </a:t>
            </a:r>
          </a:p>
          <a:p>
            <a:pPr lvl="1" eaLnBrk="1" hangingPunct="1"/>
            <a:r>
              <a:rPr lang="en-US" altLang="en-US" dirty="0">
                <a:solidFill>
                  <a:srgbClr val="000000"/>
                </a:solidFill>
              </a:rPr>
              <a:t>Enables you to “program in the </a:t>
            </a:r>
            <a:r>
              <a:rPr lang="en-US" altLang="en-US" i="1" dirty="0">
                <a:solidFill>
                  <a:srgbClr val="000000"/>
                </a:solidFill>
              </a:rPr>
              <a:t>general</a:t>
            </a:r>
            <a:r>
              <a:rPr lang="en-US" altLang="en-US" dirty="0">
                <a:solidFill>
                  <a:srgbClr val="000000"/>
                </a:solidFill>
              </a:rPr>
              <a:t>” rather than “program in the </a:t>
            </a:r>
            <a:r>
              <a:rPr lang="en-US" altLang="en-US" i="1" dirty="0">
                <a:solidFill>
                  <a:srgbClr val="000000"/>
                </a:solidFill>
              </a:rPr>
              <a:t>specific</a:t>
            </a:r>
            <a:r>
              <a:rPr lang="en-US" altLang="en-US" dirty="0">
                <a:solidFill>
                  <a:srgbClr val="000000"/>
                </a:solidFill>
              </a:rPr>
              <a:t>.”</a:t>
            </a:r>
          </a:p>
          <a:p>
            <a:pPr lvl="1" eaLnBrk="1" hangingPunct="1"/>
            <a:r>
              <a:rPr lang="en-US" altLang="en-US" dirty="0">
                <a:solidFill>
                  <a:srgbClr val="000000"/>
                </a:solidFill>
              </a:rPr>
              <a:t>Polymorphism enables you to write programs that process objects that share the same superclass as if they were all objects of the superclass; this can simplify programming.</a:t>
            </a:r>
          </a:p>
        </p:txBody>
      </p:sp>
      <p:sp>
        <p:nvSpPr>
          <p:cNvPr id="4" name="Footer Placeholder 3">
            <a:extLst>
              <a:ext uri="{FF2B5EF4-FFF2-40B4-BE49-F238E27FC236}">
                <a16:creationId xmlns:a16="http://schemas.microsoft.com/office/drawing/2014/main" id="{9C11834C-B8FB-41B4-AE4A-E971AA86E0AC}"/>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6159052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30">
            <a:extLst>
              <a:ext uri="{FF2B5EF4-FFF2-40B4-BE49-F238E27FC236}">
                <a16:creationId xmlns:a16="http://schemas.microsoft.com/office/drawing/2014/main" id="{8961E90D-910B-46B7-8058-4509632BEBB4}"/>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8575"/>
            <a:ext cx="12192000" cy="6800850"/>
          </a:xfrm>
          <a:prstGeom prst="rect">
            <a:avLst/>
          </a:prstGeom>
        </p:spPr>
      </p:pic>
      <p:sp>
        <p:nvSpPr>
          <p:cNvPr id="2" name="Footer Placeholder 1">
            <a:extLst>
              <a:ext uri="{FF2B5EF4-FFF2-40B4-BE49-F238E27FC236}">
                <a16:creationId xmlns:a16="http://schemas.microsoft.com/office/drawing/2014/main" id="{54F081D2-2E66-445D-BCB6-224EE92FAAC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8546265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31">
            <a:extLst>
              <a:ext uri="{FF2B5EF4-FFF2-40B4-BE49-F238E27FC236}">
                <a16:creationId xmlns:a16="http://schemas.microsoft.com/office/drawing/2014/main" id="{B578BBB2-CC8B-4FCF-8BCA-6E74B6AD5E81}"/>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08013"/>
            <a:ext cx="12192000" cy="5641975"/>
          </a:xfrm>
          <a:prstGeom prst="rect">
            <a:avLst/>
          </a:prstGeom>
        </p:spPr>
      </p:pic>
      <p:sp>
        <p:nvSpPr>
          <p:cNvPr id="2" name="Footer Placeholder 1">
            <a:extLst>
              <a:ext uri="{FF2B5EF4-FFF2-40B4-BE49-F238E27FC236}">
                <a16:creationId xmlns:a16="http://schemas.microsoft.com/office/drawing/2014/main" id="{7C4F6FDD-FE04-4521-A16A-B27328896969}"/>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2106808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32">
            <a:extLst>
              <a:ext uri="{FF2B5EF4-FFF2-40B4-BE49-F238E27FC236}">
                <a16:creationId xmlns:a16="http://schemas.microsoft.com/office/drawing/2014/main" id="{74DD8D9C-2D92-4B53-8091-547D509E706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08013"/>
            <a:ext cx="12192000" cy="5641975"/>
          </a:xfrm>
          <a:prstGeom prst="rect">
            <a:avLst/>
          </a:prstGeom>
        </p:spPr>
      </p:pic>
      <p:sp>
        <p:nvSpPr>
          <p:cNvPr id="2" name="Footer Placeholder 1">
            <a:extLst>
              <a:ext uri="{FF2B5EF4-FFF2-40B4-BE49-F238E27FC236}">
                <a16:creationId xmlns:a16="http://schemas.microsoft.com/office/drawing/2014/main" id="{D518346A-97AC-4765-BB09-D7E929C536C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2611843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33">
            <a:extLst>
              <a:ext uri="{FF2B5EF4-FFF2-40B4-BE49-F238E27FC236}">
                <a16:creationId xmlns:a16="http://schemas.microsoft.com/office/drawing/2014/main" id="{54F3A6B7-EF33-4EA2-BA24-7D276A5DBE7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431800" y="0"/>
            <a:ext cx="11328400" cy="6858000"/>
          </a:xfrm>
          <a:prstGeom prst="rect">
            <a:avLst/>
          </a:prstGeom>
        </p:spPr>
      </p:pic>
      <p:sp>
        <p:nvSpPr>
          <p:cNvPr id="2" name="Footer Placeholder 1">
            <a:extLst>
              <a:ext uri="{FF2B5EF4-FFF2-40B4-BE49-F238E27FC236}">
                <a16:creationId xmlns:a16="http://schemas.microsoft.com/office/drawing/2014/main" id="{EF6834E3-F51E-488C-A435-AE7C73CEA782}"/>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5786604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38059-D457-434C-9296-66508DDFB4B9}"/>
              </a:ext>
            </a:extLst>
          </p:cNvPr>
          <p:cNvSpPr>
            <a:spLocks noGrp="1"/>
          </p:cNvSpPr>
          <p:nvPr>
            <p:ph type="title"/>
          </p:nvPr>
        </p:nvSpPr>
        <p:spPr/>
        <p:txBody>
          <a:bodyPr>
            <a:normAutofit/>
          </a:bodyPr>
          <a:lstStyle/>
          <a:p>
            <a:pPr fontAlgn="auto">
              <a:spcAft>
                <a:spcPts val="0"/>
              </a:spcAft>
              <a:defRPr/>
            </a:pPr>
            <a:r>
              <a:rPr lang="en-US" dirty="0">
                <a:solidFill>
                  <a:srgbClr val="59D9B3"/>
                </a:solidFill>
                <a:latin typeface="Calibri" panose="020F0502020204030204" pitchFamily="34" charset="0"/>
              </a:rPr>
              <a:t>10.5.4 </a:t>
            </a:r>
            <a:r>
              <a:rPr lang="en-US" dirty="0">
                <a:solidFill>
                  <a:srgbClr val="33B38C"/>
                </a:solidFill>
                <a:latin typeface="Calibri" panose="020F0502020204030204" pitchFamily="34" charset="0"/>
              </a:rPr>
              <a:t>Concrete Subclass </a:t>
            </a:r>
            <a:r>
              <a:rPr lang="en-US" dirty="0" err="1">
                <a:solidFill>
                  <a:srgbClr val="33B38C"/>
                </a:solidFill>
                <a:latin typeface="Consolas" panose="020B0609020204030204" pitchFamily="49" charset="0"/>
              </a:rPr>
              <a:t>CommissionEmployee</a:t>
            </a:r>
            <a:r>
              <a:rPr lang="en-US" dirty="0">
                <a:solidFill>
                  <a:srgbClr val="33B38C"/>
                </a:solidFill>
                <a:latin typeface="Calibri" panose="020F0502020204030204" pitchFamily="34" charset="0"/>
              </a:rPr>
              <a:t> </a:t>
            </a:r>
          </a:p>
        </p:txBody>
      </p:sp>
      <p:sp>
        <p:nvSpPr>
          <p:cNvPr id="63491" name="Text Placeholder 2">
            <a:extLst>
              <a:ext uri="{FF2B5EF4-FFF2-40B4-BE49-F238E27FC236}">
                <a16:creationId xmlns:a16="http://schemas.microsoft.com/office/drawing/2014/main" id="{9773A5B7-40CE-41E1-A261-414ECAA7A144}"/>
              </a:ext>
            </a:extLst>
          </p:cNvPr>
          <p:cNvSpPr>
            <a:spLocks noGrp="1"/>
          </p:cNvSpPr>
          <p:nvPr>
            <p:ph type="body" idx="1"/>
          </p:nvPr>
        </p:nvSpPr>
        <p:spPr/>
        <p:txBody>
          <a:bodyPr/>
          <a:lstStyle/>
          <a:p>
            <a:r>
              <a:rPr lang="en-US" altLang="en-US" sz="2800" dirty="0">
                <a:solidFill>
                  <a:srgbClr val="000000"/>
                </a:solidFill>
              </a:rPr>
              <a:t>Class </a:t>
            </a:r>
            <a:r>
              <a:rPr lang="en-US" altLang="en-US" sz="2800" dirty="0" err="1" smtClean="0">
                <a:solidFill>
                  <a:srgbClr val="000000"/>
                </a:solidFill>
                <a:latin typeface="Consolas" panose="020B0609020204030204" pitchFamily="49" charset="0"/>
              </a:rPr>
              <a:t>CommissionEmployee</a:t>
            </a:r>
            <a:r>
              <a:rPr lang="en-US" altLang="en-US" sz="2800" dirty="0" smtClean="0">
                <a:solidFill>
                  <a:srgbClr val="000000"/>
                </a:solidFill>
              </a:rPr>
              <a:t> </a:t>
            </a:r>
            <a:r>
              <a:rPr lang="en-US" altLang="en-US" sz="2800" dirty="0">
                <a:solidFill>
                  <a:srgbClr val="000000"/>
                </a:solidFill>
              </a:rPr>
              <a:t>(Fig. </a:t>
            </a:r>
            <a:r>
              <a:rPr lang="en-US" altLang="en-US" sz="2800" dirty="0" smtClean="0">
                <a:solidFill>
                  <a:srgbClr val="000000"/>
                </a:solidFill>
              </a:rPr>
              <a:t>10.7)</a:t>
            </a:r>
            <a:endParaRPr lang="en-US" altLang="en-US" dirty="0"/>
          </a:p>
        </p:txBody>
      </p:sp>
      <p:sp>
        <p:nvSpPr>
          <p:cNvPr id="4" name="Footer Placeholder 3">
            <a:extLst>
              <a:ext uri="{FF2B5EF4-FFF2-40B4-BE49-F238E27FC236}">
                <a16:creationId xmlns:a16="http://schemas.microsoft.com/office/drawing/2014/main" id="{E0FAF0C9-9506-4B25-9AD5-FA8B518FCDA3}"/>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1504411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34">
            <a:extLst>
              <a:ext uri="{FF2B5EF4-FFF2-40B4-BE49-F238E27FC236}">
                <a16:creationId xmlns:a16="http://schemas.microsoft.com/office/drawing/2014/main" id="{44F3D941-6575-4F06-8BA4-1B8A1CDBE81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477963"/>
            <a:ext cx="12192000" cy="3902075"/>
          </a:xfrm>
          <a:prstGeom prst="rect">
            <a:avLst/>
          </a:prstGeom>
        </p:spPr>
      </p:pic>
      <p:sp>
        <p:nvSpPr>
          <p:cNvPr id="2" name="Footer Placeholder 1">
            <a:extLst>
              <a:ext uri="{FF2B5EF4-FFF2-40B4-BE49-F238E27FC236}">
                <a16:creationId xmlns:a16="http://schemas.microsoft.com/office/drawing/2014/main" id="{0D392A45-FE75-4E1B-B4FD-C04AEDA318EE}"/>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5310612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35">
            <a:extLst>
              <a:ext uri="{FF2B5EF4-FFF2-40B4-BE49-F238E27FC236}">
                <a16:creationId xmlns:a16="http://schemas.microsoft.com/office/drawing/2014/main" id="{1D11297F-BCB6-4188-8C12-B5AEAF6CE50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01613" y="0"/>
            <a:ext cx="11787187" cy="6858000"/>
          </a:xfrm>
          <a:prstGeom prst="rect">
            <a:avLst/>
          </a:prstGeom>
        </p:spPr>
      </p:pic>
      <p:sp>
        <p:nvSpPr>
          <p:cNvPr id="2" name="Footer Placeholder 1">
            <a:extLst>
              <a:ext uri="{FF2B5EF4-FFF2-40B4-BE49-F238E27FC236}">
                <a16:creationId xmlns:a16="http://schemas.microsoft.com/office/drawing/2014/main" id="{0DF74999-A67C-412B-B059-541BEAD4839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591017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36">
            <a:extLst>
              <a:ext uri="{FF2B5EF4-FFF2-40B4-BE49-F238E27FC236}">
                <a16:creationId xmlns:a16="http://schemas.microsoft.com/office/drawing/2014/main" id="{2A26D0A9-3011-4B13-A052-6726E6B28701}"/>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08013"/>
            <a:ext cx="12192000" cy="5641975"/>
          </a:xfrm>
          <a:prstGeom prst="rect">
            <a:avLst/>
          </a:prstGeom>
        </p:spPr>
      </p:pic>
      <p:sp>
        <p:nvSpPr>
          <p:cNvPr id="2" name="Footer Placeholder 1">
            <a:extLst>
              <a:ext uri="{FF2B5EF4-FFF2-40B4-BE49-F238E27FC236}">
                <a16:creationId xmlns:a16="http://schemas.microsoft.com/office/drawing/2014/main" id="{E983D67E-069D-488B-9BB8-C2EFF2DA88B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07241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37">
            <a:extLst>
              <a:ext uri="{FF2B5EF4-FFF2-40B4-BE49-F238E27FC236}">
                <a16:creationId xmlns:a16="http://schemas.microsoft.com/office/drawing/2014/main" id="{EF810F1A-17FD-4A85-92E0-455D1526AF8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08013"/>
            <a:ext cx="12192000" cy="5641975"/>
          </a:xfrm>
          <a:prstGeom prst="rect">
            <a:avLst/>
          </a:prstGeom>
        </p:spPr>
      </p:pic>
      <p:sp>
        <p:nvSpPr>
          <p:cNvPr id="2" name="Footer Placeholder 1">
            <a:extLst>
              <a:ext uri="{FF2B5EF4-FFF2-40B4-BE49-F238E27FC236}">
                <a16:creationId xmlns:a16="http://schemas.microsoft.com/office/drawing/2014/main" id="{0B15943F-7680-4F42-8756-0C2EC843B057}"/>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356438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38">
            <a:extLst>
              <a:ext uri="{FF2B5EF4-FFF2-40B4-BE49-F238E27FC236}">
                <a16:creationId xmlns:a16="http://schemas.microsoft.com/office/drawing/2014/main" id="{B19E40DB-01D2-4A13-8ADE-7503CCC1551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17500"/>
            <a:ext cx="12192000" cy="6221413"/>
          </a:xfrm>
          <a:prstGeom prst="rect">
            <a:avLst/>
          </a:prstGeom>
        </p:spPr>
      </p:pic>
      <p:sp>
        <p:nvSpPr>
          <p:cNvPr id="2" name="Footer Placeholder 1">
            <a:extLst>
              <a:ext uri="{FF2B5EF4-FFF2-40B4-BE49-F238E27FC236}">
                <a16:creationId xmlns:a16="http://schemas.microsoft.com/office/drawing/2014/main" id="{9C125997-436C-46BA-A3D5-321C6F1D4B8E}"/>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722460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AA1A1-169C-425F-85AD-0AFAEE85882D}"/>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10.1  </a:t>
            </a:r>
            <a:r>
              <a:rPr lang="en-US" dirty="0">
                <a:solidFill>
                  <a:srgbClr val="3380E6"/>
                </a:solidFill>
                <a:latin typeface="Calibri" panose="020F0502020204030204" pitchFamily="34" charset="0"/>
              </a:rPr>
              <a:t>Introduction (Cont.)</a:t>
            </a:r>
          </a:p>
        </p:txBody>
      </p:sp>
      <p:sp>
        <p:nvSpPr>
          <p:cNvPr id="15363" name="Text Placeholder 2">
            <a:extLst>
              <a:ext uri="{FF2B5EF4-FFF2-40B4-BE49-F238E27FC236}">
                <a16:creationId xmlns:a16="http://schemas.microsoft.com/office/drawing/2014/main" id="{CDBB7022-3480-45F8-A0EF-4AE9756E16F7}"/>
              </a:ext>
            </a:extLst>
          </p:cNvPr>
          <p:cNvSpPr>
            <a:spLocks noGrp="1"/>
          </p:cNvSpPr>
          <p:nvPr>
            <p:ph type="body" idx="1"/>
          </p:nvPr>
        </p:nvSpPr>
        <p:spPr/>
        <p:txBody>
          <a:bodyPr/>
          <a:lstStyle/>
          <a:p>
            <a:pPr eaLnBrk="1" hangingPunct="1">
              <a:lnSpc>
                <a:spcPct val="90000"/>
              </a:lnSpc>
            </a:pPr>
            <a:r>
              <a:rPr lang="en-US" altLang="en-US" dirty="0">
                <a:solidFill>
                  <a:srgbClr val="000000"/>
                </a:solidFill>
              </a:rPr>
              <a:t>Example: Suppose we create a program that simulates the movement of several types of animals for a biological study. Classes </a:t>
            </a:r>
            <a:r>
              <a:rPr lang="en-US" altLang="en-US" dirty="0">
                <a:solidFill>
                  <a:srgbClr val="000000"/>
                </a:solidFill>
                <a:latin typeface="Consolas" panose="020B0609020204030204" pitchFamily="49" charset="0"/>
              </a:rPr>
              <a:t>Fish</a:t>
            </a:r>
            <a:r>
              <a:rPr lang="en-US" altLang="en-US" dirty="0">
                <a:solidFill>
                  <a:srgbClr val="000000"/>
                </a:solidFill>
              </a:rPr>
              <a:t>, </a:t>
            </a:r>
            <a:r>
              <a:rPr lang="en-US" altLang="en-US" dirty="0">
                <a:solidFill>
                  <a:srgbClr val="000000"/>
                </a:solidFill>
                <a:latin typeface="Consolas" panose="020B0609020204030204" pitchFamily="49" charset="0"/>
              </a:rPr>
              <a:t>Frog</a:t>
            </a:r>
            <a:r>
              <a:rPr lang="en-US" altLang="en-US" dirty="0">
                <a:solidFill>
                  <a:srgbClr val="000000"/>
                </a:solidFill>
              </a:rPr>
              <a:t> and </a:t>
            </a:r>
            <a:r>
              <a:rPr lang="en-US" altLang="en-US" dirty="0">
                <a:solidFill>
                  <a:srgbClr val="000000"/>
                </a:solidFill>
                <a:latin typeface="Consolas" panose="020B0609020204030204" pitchFamily="49" charset="0"/>
              </a:rPr>
              <a:t>Bird</a:t>
            </a:r>
            <a:r>
              <a:rPr lang="en-US" altLang="en-US" dirty="0">
                <a:solidFill>
                  <a:srgbClr val="000000"/>
                </a:solidFill>
              </a:rPr>
              <a:t> represent the three types of animals under investigation. </a:t>
            </a:r>
          </a:p>
          <a:p>
            <a:pPr lvl="1" eaLnBrk="1" hangingPunct="1">
              <a:lnSpc>
                <a:spcPct val="90000"/>
              </a:lnSpc>
            </a:pPr>
            <a:r>
              <a:rPr lang="en-US" altLang="en-US" dirty="0">
                <a:solidFill>
                  <a:srgbClr val="000000"/>
                </a:solidFill>
              </a:rPr>
              <a:t>Each class extends superclass </a:t>
            </a:r>
            <a:r>
              <a:rPr lang="en-US" altLang="en-US" dirty="0">
                <a:solidFill>
                  <a:srgbClr val="000000"/>
                </a:solidFill>
                <a:latin typeface="Consolas" panose="020B0609020204030204" pitchFamily="49" charset="0"/>
              </a:rPr>
              <a:t>Animal</a:t>
            </a:r>
            <a:r>
              <a:rPr lang="en-US" altLang="en-US" dirty="0">
                <a:solidFill>
                  <a:srgbClr val="000000"/>
                </a:solidFill>
              </a:rPr>
              <a:t>, which contains a method </a:t>
            </a:r>
            <a:r>
              <a:rPr lang="en-US" altLang="en-US" dirty="0">
                <a:solidFill>
                  <a:srgbClr val="000000"/>
                </a:solidFill>
                <a:latin typeface="Consolas" panose="020B0609020204030204" pitchFamily="49" charset="0"/>
              </a:rPr>
              <a:t>move</a:t>
            </a:r>
            <a:r>
              <a:rPr lang="en-US" altLang="en-US" dirty="0">
                <a:solidFill>
                  <a:srgbClr val="000000"/>
                </a:solidFill>
              </a:rPr>
              <a:t> and maintains an animal’s current location as </a:t>
            </a:r>
            <a:r>
              <a:rPr lang="en-US" altLang="en-US" i="1" dirty="0">
                <a:solidFill>
                  <a:srgbClr val="000000"/>
                </a:solidFill>
              </a:rPr>
              <a:t>x-y </a:t>
            </a:r>
            <a:r>
              <a:rPr lang="en-US" altLang="en-US" dirty="0">
                <a:solidFill>
                  <a:srgbClr val="000000"/>
                </a:solidFill>
              </a:rPr>
              <a:t>coordinates. Each subclass implements method </a:t>
            </a:r>
            <a:r>
              <a:rPr lang="en-US" altLang="en-US" dirty="0">
                <a:solidFill>
                  <a:srgbClr val="000000"/>
                </a:solidFill>
                <a:latin typeface="Consolas" panose="020B0609020204030204" pitchFamily="49" charset="0"/>
              </a:rPr>
              <a:t>move</a:t>
            </a:r>
            <a:r>
              <a:rPr lang="en-US" altLang="en-US" dirty="0">
                <a:solidFill>
                  <a:srgbClr val="000000"/>
                </a:solidFill>
              </a:rPr>
              <a:t>. </a:t>
            </a:r>
          </a:p>
          <a:p>
            <a:pPr lvl="1" eaLnBrk="1" hangingPunct="1">
              <a:lnSpc>
                <a:spcPct val="90000"/>
              </a:lnSpc>
            </a:pPr>
            <a:r>
              <a:rPr lang="en-US" altLang="en-US" dirty="0">
                <a:solidFill>
                  <a:srgbClr val="000000"/>
                </a:solidFill>
              </a:rPr>
              <a:t>A program maintains an </a:t>
            </a:r>
            <a:r>
              <a:rPr lang="en-US" altLang="en-US" dirty="0">
                <a:solidFill>
                  <a:srgbClr val="000000"/>
                </a:solidFill>
                <a:latin typeface="Consolas" panose="020B0609020204030204" pitchFamily="49" charset="0"/>
              </a:rPr>
              <a:t>Animal</a:t>
            </a:r>
            <a:r>
              <a:rPr lang="en-US" altLang="en-US" dirty="0">
                <a:solidFill>
                  <a:srgbClr val="000000"/>
                </a:solidFill>
              </a:rPr>
              <a:t> array containing references to objects of the various </a:t>
            </a:r>
            <a:r>
              <a:rPr lang="en-US" altLang="en-US" dirty="0">
                <a:solidFill>
                  <a:srgbClr val="000000"/>
                </a:solidFill>
                <a:latin typeface="Consolas" panose="020B0609020204030204" pitchFamily="49" charset="0"/>
              </a:rPr>
              <a:t>Animal</a:t>
            </a:r>
            <a:r>
              <a:rPr lang="en-US" altLang="en-US" dirty="0">
                <a:solidFill>
                  <a:srgbClr val="000000"/>
                </a:solidFill>
              </a:rPr>
              <a:t> subclasses. To simulate the animals’ movements, the program sends each object the same message once per second—namely, </a:t>
            </a:r>
            <a:r>
              <a:rPr lang="en-US" altLang="en-US" dirty="0">
                <a:solidFill>
                  <a:srgbClr val="000000"/>
                </a:solidFill>
                <a:latin typeface="Consolas" panose="020B0609020204030204" pitchFamily="49" charset="0"/>
              </a:rPr>
              <a:t>move</a:t>
            </a:r>
            <a:r>
              <a:rPr lang="en-US" altLang="en-US" dirty="0">
                <a:solidFill>
                  <a:srgbClr val="000000"/>
                </a:solidFill>
              </a:rPr>
              <a:t>. </a:t>
            </a:r>
          </a:p>
        </p:txBody>
      </p:sp>
      <p:sp>
        <p:nvSpPr>
          <p:cNvPr id="4" name="Footer Placeholder 3">
            <a:extLst>
              <a:ext uri="{FF2B5EF4-FFF2-40B4-BE49-F238E27FC236}">
                <a16:creationId xmlns:a16="http://schemas.microsoft.com/office/drawing/2014/main" id="{03FE3A7A-E055-4BCC-8AE1-A09F93287AE3}"/>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40570026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AB628-1FA8-4170-94A7-A9246D011623}"/>
              </a:ext>
            </a:extLst>
          </p:cNvPr>
          <p:cNvSpPr>
            <a:spLocks noGrp="1"/>
          </p:cNvSpPr>
          <p:nvPr>
            <p:ph type="title"/>
          </p:nvPr>
        </p:nvSpPr>
        <p:spPr/>
        <p:txBody>
          <a:bodyPr>
            <a:normAutofit fontScale="90000"/>
          </a:bodyPr>
          <a:lstStyle/>
          <a:p>
            <a:pPr fontAlgn="auto">
              <a:spcAft>
                <a:spcPts val="0"/>
              </a:spcAft>
              <a:defRPr/>
            </a:pPr>
            <a:r>
              <a:rPr lang="en-US" dirty="0">
                <a:solidFill>
                  <a:srgbClr val="59D9B3"/>
                </a:solidFill>
                <a:latin typeface="Calibri" panose="020F0502020204030204" pitchFamily="34" charset="0"/>
              </a:rPr>
              <a:t>10.5.5 </a:t>
            </a:r>
            <a:r>
              <a:rPr lang="en-US" dirty="0">
                <a:solidFill>
                  <a:srgbClr val="33B38C"/>
                </a:solidFill>
                <a:latin typeface="Calibri" panose="020F0502020204030204" pitchFamily="34" charset="0"/>
              </a:rPr>
              <a:t>Indirect Concrete Subclass </a:t>
            </a:r>
            <a:r>
              <a:rPr lang="en-US" dirty="0" err="1">
                <a:solidFill>
                  <a:srgbClr val="33B38C"/>
                </a:solidFill>
                <a:latin typeface="Consolas" panose="020B0609020204030204" pitchFamily="49" charset="0"/>
              </a:rPr>
              <a:t>BasePlusCommissionEmployee</a:t>
            </a:r>
            <a:r>
              <a:rPr lang="en-US" dirty="0">
                <a:solidFill>
                  <a:srgbClr val="33B38C"/>
                </a:solidFill>
                <a:latin typeface="Calibri" panose="020F0502020204030204" pitchFamily="34" charset="0"/>
              </a:rPr>
              <a:t> </a:t>
            </a:r>
          </a:p>
        </p:txBody>
      </p:sp>
      <p:sp>
        <p:nvSpPr>
          <p:cNvPr id="68611" name="Text Placeholder 2">
            <a:extLst>
              <a:ext uri="{FF2B5EF4-FFF2-40B4-BE49-F238E27FC236}">
                <a16:creationId xmlns:a16="http://schemas.microsoft.com/office/drawing/2014/main" id="{E66D97B8-919C-4CE8-8567-D59A925756B5}"/>
              </a:ext>
            </a:extLst>
          </p:cNvPr>
          <p:cNvSpPr>
            <a:spLocks noGrp="1"/>
          </p:cNvSpPr>
          <p:nvPr>
            <p:ph type="body" idx="1"/>
          </p:nvPr>
        </p:nvSpPr>
        <p:spPr/>
        <p:txBody>
          <a:bodyPr/>
          <a:lstStyle/>
          <a:p>
            <a:r>
              <a:rPr lang="en-US" altLang="en-US" sz="2800" dirty="0">
                <a:solidFill>
                  <a:srgbClr val="000000"/>
                </a:solidFill>
              </a:rPr>
              <a:t>Class </a:t>
            </a:r>
            <a:r>
              <a:rPr lang="en-US" altLang="en-US" sz="2800" dirty="0" err="1" smtClean="0">
                <a:solidFill>
                  <a:srgbClr val="000000"/>
                </a:solidFill>
                <a:latin typeface="Consolas" panose="020B0609020204030204" pitchFamily="49" charset="0"/>
              </a:rPr>
              <a:t>BasePlusCommissionEmployee</a:t>
            </a:r>
            <a:r>
              <a:rPr lang="en-US" altLang="en-US" sz="2800" dirty="0" smtClean="0">
                <a:solidFill>
                  <a:srgbClr val="000000"/>
                </a:solidFill>
              </a:rPr>
              <a:t> </a:t>
            </a:r>
            <a:r>
              <a:rPr lang="en-US" altLang="en-US" sz="2800" dirty="0">
                <a:solidFill>
                  <a:srgbClr val="000000"/>
                </a:solidFill>
              </a:rPr>
              <a:t>(Fig. </a:t>
            </a:r>
            <a:r>
              <a:rPr lang="en-US" altLang="en-US" sz="2800" dirty="0" smtClean="0">
                <a:solidFill>
                  <a:srgbClr val="000000"/>
                </a:solidFill>
              </a:rPr>
              <a:t>10.8)</a:t>
            </a:r>
            <a:endParaRPr lang="en-US" altLang="en-US" sz="2800" dirty="0"/>
          </a:p>
        </p:txBody>
      </p:sp>
      <p:sp>
        <p:nvSpPr>
          <p:cNvPr id="4" name="Footer Placeholder 3">
            <a:extLst>
              <a:ext uri="{FF2B5EF4-FFF2-40B4-BE49-F238E27FC236}">
                <a16:creationId xmlns:a16="http://schemas.microsoft.com/office/drawing/2014/main" id="{68CC76F2-75DD-4C6C-A348-D461C93CBCBF}"/>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871573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39">
            <a:extLst>
              <a:ext uri="{FF2B5EF4-FFF2-40B4-BE49-F238E27FC236}">
                <a16:creationId xmlns:a16="http://schemas.microsoft.com/office/drawing/2014/main" id="{A4C4FECB-7E1A-44FB-A4FD-3D76A3D8046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431800" y="0"/>
            <a:ext cx="11328400" cy="6858000"/>
          </a:xfrm>
          <a:prstGeom prst="rect">
            <a:avLst/>
          </a:prstGeom>
        </p:spPr>
      </p:pic>
      <p:sp>
        <p:nvSpPr>
          <p:cNvPr id="2" name="Footer Placeholder 1">
            <a:extLst>
              <a:ext uri="{FF2B5EF4-FFF2-40B4-BE49-F238E27FC236}">
                <a16:creationId xmlns:a16="http://schemas.microsoft.com/office/drawing/2014/main" id="{A868B226-5A89-4375-B063-C8473255257E}"/>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0615005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40">
            <a:extLst>
              <a:ext uri="{FF2B5EF4-FFF2-40B4-BE49-F238E27FC236}">
                <a16:creationId xmlns:a16="http://schemas.microsoft.com/office/drawing/2014/main" id="{0B822D57-F3A8-42AB-9F45-C04B8C93DA66}"/>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08013"/>
            <a:ext cx="12192000" cy="5641975"/>
          </a:xfrm>
          <a:prstGeom prst="rect">
            <a:avLst/>
          </a:prstGeom>
        </p:spPr>
      </p:pic>
      <p:sp>
        <p:nvSpPr>
          <p:cNvPr id="2" name="Footer Placeholder 1">
            <a:extLst>
              <a:ext uri="{FF2B5EF4-FFF2-40B4-BE49-F238E27FC236}">
                <a16:creationId xmlns:a16="http://schemas.microsoft.com/office/drawing/2014/main" id="{318161FA-975A-4B7B-B710-D6C008F050F0}"/>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3475892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41">
            <a:extLst>
              <a:ext uri="{FF2B5EF4-FFF2-40B4-BE49-F238E27FC236}">
                <a16:creationId xmlns:a16="http://schemas.microsoft.com/office/drawing/2014/main" id="{B8B641E5-96CE-4201-AE8E-776082123701}"/>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754063"/>
            <a:ext cx="12192000" cy="5348287"/>
          </a:xfrm>
          <a:prstGeom prst="rect">
            <a:avLst/>
          </a:prstGeom>
        </p:spPr>
      </p:pic>
      <p:sp>
        <p:nvSpPr>
          <p:cNvPr id="2" name="Footer Placeholder 1">
            <a:extLst>
              <a:ext uri="{FF2B5EF4-FFF2-40B4-BE49-F238E27FC236}">
                <a16:creationId xmlns:a16="http://schemas.microsoft.com/office/drawing/2014/main" id="{95E75AD5-7848-4E62-8E0A-11EDB0042F5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0729647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20EEF-4CBB-4BC4-B75F-FAB4688A6EBD}"/>
              </a:ext>
            </a:extLst>
          </p:cNvPr>
          <p:cNvSpPr>
            <a:spLocks noGrp="1"/>
          </p:cNvSpPr>
          <p:nvPr>
            <p:ph type="title"/>
          </p:nvPr>
        </p:nvSpPr>
        <p:spPr/>
        <p:txBody>
          <a:bodyPr>
            <a:normAutofit fontScale="90000"/>
          </a:bodyPr>
          <a:lstStyle/>
          <a:p>
            <a:pPr fontAlgn="auto">
              <a:spcAft>
                <a:spcPts val="0"/>
              </a:spcAft>
              <a:defRPr/>
            </a:pPr>
            <a:r>
              <a:rPr lang="en-US" dirty="0">
                <a:solidFill>
                  <a:srgbClr val="59D9B3"/>
                </a:solidFill>
                <a:latin typeface="Calibri" panose="020F0502020204030204" pitchFamily="34" charset="0"/>
              </a:rPr>
              <a:t>10.5.6 </a:t>
            </a:r>
            <a:r>
              <a:rPr lang="en-US" dirty="0">
                <a:solidFill>
                  <a:srgbClr val="33B38C"/>
                </a:solidFill>
                <a:latin typeface="Calibri" panose="020F0502020204030204" pitchFamily="34" charset="0"/>
              </a:rPr>
              <a:t>Polymorphic Processing, Operator </a:t>
            </a:r>
            <a:r>
              <a:rPr lang="en-US" dirty="0" err="1">
                <a:solidFill>
                  <a:srgbClr val="33B38C"/>
                </a:solidFill>
                <a:latin typeface="Consolas" panose="020B0609020204030204" pitchFamily="49" charset="0"/>
              </a:rPr>
              <a:t>instanceof</a:t>
            </a:r>
            <a:r>
              <a:rPr lang="en-US" dirty="0">
                <a:solidFill>
                  <a:srgbClr val="33B38C"/>
                </a:solidFill>
                <a:latin typeface="Calibri" panose="020F0502020204030204" pitchFamily="34" charset="0"/>
              </a:rPr>
              <a:t> and </a:t>
            </a:r>
            <a:r>
              <a:rPr lang="en-US" dirty="0" err="1">
                <a:solidFill>
                  <a:srgbClr val="33B38C"/>
                </a:solidFill>
                <a:latin typeface="Calibri" panose="020F0502020204030204" pitchFamily="34" charset="0"/>
              </a:rPr>
              <a:t>Downcasting</a:t>
            </a:r>
            <a:endParaRPr lang="en-US" dirty="0">
              <a:solidFill>
                <a:srgbClr val="33B38C"/>
              </a:solidFill>
              <a:latin typeface="Calibri" panose="020F0502020204030204" pitchFamily="34" charset="0"/>
            </a:endParaRPr>
          </a:p>
        </p:txBody>
      </p:sp>
      <p:sp>
        <p:nvSpPr>
          <p:cNvPr id="72707" name="Text Placeholder 2">
            <a:extLst>
              <a:ext uri="{FF2B5EF4-FFF2-40B4-BE49-F238E27FC236}">
                <a16:creationId xmlns:a16="http://schemas.microsoft.com/office/drawing/2014/main" id="{4C1BBE28-8B84-4443-94D4-1B7E66AA7304}"/>
              </a:ext>
            </a:extLst>
          </p:cNvPr>
          <p:cNvSpPr>
            <a:spLocks noGrp="1"/>
          </p:cNvSpPr>
          <p:nvPr>
            <p:ph type="body" idx="1"/>
          </p:nvPr>
        </p:nvSpPr>
        <p:spPr/>
        <p:txBody>
          <a:bodyPr/>
          <a:lstStyle/>
          <a:p>
            <a:pPr eaLnBrk="1" hangingPunct="1"/>
            <a:r>
              <a:rPr lang="en-US" altLang="en-US" dirty="0">
                <a:solidFill>
                  <a:srgbClr val="000000"/>
                </a:solidFill>
              </a:rPr>
              <a:t>Fig. 10.9 creates an object of each of the four concrete. </a:t>
            </a:r>
          </a:p>
          <a:p>
            <a:pPr lvl="1" eaLnBrk="1" hangingPunct="1"/>
            <a:r>
              <a:rPr lang="en-US" altLang="en-US" dirty="0">
                <a:solidFill>
                  <a:srgbClr val="000000"/>
                </a:solidFill>
              </a:rPr>
              <a:t>Manipulates these objects </a:t>
            </a:r>
            <a:r>
              <a:rPr lang="en-US" altLang="en-US" i="1" dirty="0" err="1">
                <a:solidFill>
                  <a:srgbClr val="000000"/>
                </a:solidFill>
              </a:rPr>
              <a:t>nonpolymorphically</a:t>
            </a:r>
            <a:r>
              <a:rPr lang="en-US" altLang="en-US" dirty="0">
                <a:solidFill>
                  <a:srgbClr val="000000"/>
                </a:solidFill>
              </a:rPr>
              <a:t>, via variables of each object’s own type, then </a:t>
            </a:r>
            <a:r>
              <a:rPr lang="en-US" altLang="en-US" i="1" dirty="0">
                <a:solidFill>
                  <a:srgbClr val="000000"/>
                </a:solidFill>
              </a:rPr>
              <a:t>polymorphically</a:t>
            </a:r>
            <a:r>
              <a:rPr lang="en-US" altLang="en-US" dirty="0">
                <a:solidFill>
                  <a:srgbClr val="000000"/>
                </a:solidFill>
              </a:rPr>
              <a:t>, using an array of </a:t>
            </a:r>
            <a:r>
              <a:rPr lang="en-US" altLang="en-US" dirty="0">
                <a:solidFill>
                  <a:srgbClr val="000000"/>
                </a:solidFill>
                <a:latin typeface="Consolas" panose="020B0609020204030204" pitchFamily="49" charset="0"/>
              </a:rPr>
              <a:t>Employee</a:t>
            </a:r>
            <a:r>
              <a:rPr lang="en-US" altLang="en-US" dirty="0">
                <a:solidFill>
                  <a:srgbClr val="000000"/>
                </a:solidFill>
              </a:rPr>
              <a:t> variables. </a:t>
            </a:r>
          </a:p>
          <a:p>
            <a:pPr eaLnBrk="1" hangingPunct="1"/>
            <a:r>
              <a:rPr lang="en-US" altLang="en-US" dirty="0">
                <a:solidFill>
                  <a:srgbClr val="000000"/>
                </a:solidFill>
              </a:rPr>
              <a:t>While processing the objects polymorphically, the program increases the base salary of each </a:t>
            </a:r>
            <a:r>
              <a:rPr lang="en-US" altLang="en-US" dirty="0" err="1">
                <a:solidFill>
                  <a:srgbClr val="000000"/>
                </a:solidFill>
                <a:latin typeface="Consolas" panose="020B0609020204030204" pitchFamily="49" charset="0"/>
              </a:rPr>
              <a:t>BasePlusCommissionEmployee</a:t>
            </a:r>
            <a:r>
              <a:rPr lang="en-US" altLang="en-US" dirty="0">
                <a:solidFill>
                  <a:srgbClr val="000000"/>
                </a:solidFill>
              </a:rPr>
              <a:t> by 10%</a:t>
            </a:r>
          </a:p>
          <a:p>
            <a:pPr lvl="1" eaLnBrk="1" hangingPunct="1"/>
            <a:r>
              <a:rPr lang="en-US" altLang="en-US" dirty="0">
                <a:solidFill>
                  <a:srgbClr val="000000"/>
                </a:solidFill>
              </a:rPr>
              <a:t>Requires </a:t>
            </a:r>
            <a:r>
              <a:rPr lang="en-US" altLang="en-US" i="1" dirty="0">
                <a:solidFill>
                  <a:srgbClr val="000000"/>
                </a:solidFill>
              </a:rPr>
              <a:t>determining the object’s type at execution time</a:t>
            </a:r>
            <a:r>
              <a:rPr lang="en-US" altLang="en-US" dirty="0">
                <a:solidFill>
                  <a:srgbClr val="000000"/>
                </a:solidFill>
              </a:rPr>
              <a:t>. </a:t>
            </a:r>
          </a:p>
          <a:p>
            <a:pPr eaLnBrk="1" hangingPunct="1"/>
            <a:r>
              <a:rPr lang="en-US" altLang="en-US" dirty="0">
                <a:solidFill>
                  <a:srgbClr val="000000"/>
                </a:solidFill>
              </a:rPr>
              <a:t>Finally, the program polymorphically determines and outputs the </a:t>
            </a:r>
            <a:r>
              <a:rPr lang="en-US" altLang="en-US" i="1" dirty="0">
                <a:solidFill>
                  <a:srgbClr val="000000"/>
                </a:solidFill>
              </a:rPr>
              <a:t>type</a:t>
            </a:r>
            <a:r>
              <a:rPr lang="en-US" altLang="en-US" dirty="0">
                <a:solidFill>
                  <a:srgbClr val="000000"/>
                </a:solidFill>
              </a:rPr>
              <a:t> of each object in the </a:t>
            </a:r>
            <a:r>
              <a:rPr lang="en-US" altLang="en-US" dirty="0">
                <a:solidFill>
                  <a:srgbClr val="000000"/>
                </a:solidFill>
                <a:latin typeface="Consolas" panose="020B0609020204030204" pitchFamily="49" charset="0"/>
              </a:rPr>
              <a:t>Employee</a:t>
            </a:r>
            <a:r>
              <a:rPr lang="en-US" altLang="en-US" dirty="0">
                <a:solidFill>
                  <a:srgbClr val="000000"/>
                </a:solidFill>
              </a:rPr>
              <a:t> array. </a:t>
            </a:r>
          </a:p>
        </p:txBody>
      </p:sp>
      <p:sp>
        <p:nvSpPr>
          <p:cNvPr id="4" name="Footer Placeholder 3">
            <a:extLst>
              <a:ext uri="{FF2B5EF4-FFF2-40B4-BE49-F238E27FC236}">
                <a16:creationId xmlns:a16="http://schemas.microsoft.com/office/drawing/2014/main" id="{A89679A4-4440-41A4-B910-D3F0018A17CD}"/>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1609948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42">
            <a:extLst>
              <a:ext uri="{FF2B5EF4-FFF2-40B4-BE49-F238E27FC236}">
                <a16:creationId xmlns:a16="http://schemas.microsoft.com/office/drawing/2014/main" id="{3902210E-F946-4F89-BE4A-C393F637137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8575"/>
            <a:ext cx="12192000" cy="6800850"/>
          </a:xfrm>
          <a:prstGeom prst="rect">
            <a:avLst/>
          </a:prstGeom>
        </p:spPr>
      </p:pic>
      <p:sp>
        <p:nvSpPr>
          <p:cNvPr id="2" name="Footer Placeholder 1">
            <a:extLst>
              <a:ext uri="{FF2B5EF4-FFF2-40B4-BE49-F238E27FC236}">
                <a16:creationId xmlns:a16="http://schemas.microsoft.com/office/drawing/2014/main" id="{90D4452E-15E7-438B-92E0-25BD734F6EC6}"/>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0458223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43">
            <a:extLst>
              <a:ext uri="{FF2B5EF4-FFF2-40B4-BE49-F238E27FC236}">
                <a16:creationId xmlns:a16="http://schemas.microsoft.com/office/drawing/2014/main" id="{883CECEC-F948-4C93-A652-8A20CB3E472E}"/>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754063"/>
            <a:ext cx="12192000" cy="5348287"/>
          </a:xfrm>
          <a:prstGeom prst="rect">
            <a:avLst/>
          </a:prstGeom>
        </p:spPr>
      </p:pic>
      <p:sp>
        <p:nvSpPr>
          <p:cNvPr id="2" name="Footer Placeholder 1">
            <a:extLst>
              <a:ext uri="{FF2B5EF4-FFF2-40B4-BE49-F238E27FC236}">
                <a16:creationId xmlns:a16="http://schemas.microsoft.com/office/drawing/2014/main" id="{B32037F9-81FE-4D5F-886D-C35EA000B67B}"/>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236932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44">
            <a:extLst>
              <a:ext uri="{FF2B5EF4-FFF2-40B4-BE49-F238E27FC236}">
                <a16:creationId xmlns:a16="http://schemas.microsoft.com/office/drawing/2014/main" id="{FDC89795-C9F8-4887-9EE7-478E02D05B11}"/>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898525"/>
            <a:ext cx="12192000" cy="5060950"/>
          </a:xfrm>
          <a:prstGeom prst="rect">
            <a:avLst/>
          </a:prstGeom>
        </p:spPr>
      </p:pic>
      <p:sp>
        <p:nvSpPr>
          <p:cNvPr id="2" name="Footer Placeholder 1">
            <a:extLst>
              <a:ext uri="{FF2B5EF4-FFF2-40B4-BE49-F238E27FC236}">
                <a16:creationId xmlns:a16="http://schemas.microsoft.com/office/drawing/2014/main" id="{9493F391-1C29-4442-B8F3-17D889E93AEB}"/>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5893461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45">
            <a:extLst>
              <a:ext uri="{FF2B5EF4-FFF2-40B4-BE49-F238E27FC236}">
                <a16:creationId xmlns:a16="http://schemas.microsoft.com/office/drawing/2014/main" id="{1575E925-5B6E-488C-B0DE-F126487A38A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844550" y="0"/>
            <a:ext cx="10502900" cy="6858000"/>
          </a:xfrm>
          <a:prstGeom prst="rect">
            <a:avLst/>
          </a:prstGeom>
        </p:spPr>
      </p:pic>
      <p:sp>
        <p:nvSpPr>
          <p:cNvPr id="2" name="Footer Placeholder 1">
            <a:extLst>
              <a:ext uri="{FF2B5EF4-FFF2-40B4-BE49-F238E27FC236}">
                <a16:creationId xmlns:a16="http://schemas.microsoft.com/office/drawing/2014/main" id="{79909225-F133-49F7-A8C3-3EA83F765957}"/>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7149458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46">
            <a:extLst>
              <a:ext uri="{FF2B5EF4-FFF2-40B4-BE49-F238E27FC236}">
                <a16:creationId xmlns:a16="http://schemas.microsoft.com/office/drawing/2014/main" id="{9058EFE2-8CD2-4D3A-8DB4-5C7F124DE0FE}"/>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333500"/>
            <a:ext cx="12192000" cy="4189413"/>
          </a:xfrm>
          <a:prstGeom prst="rect">
            <a:avLst/>
          </a:prstGeom>
        </p:spPr>
      </p:pic>
      <p:sp>
        <p:nvSpPr>
          <p:cNvPr id="2" name="Footer Placeholder 1">
            <a:extLst>
              <a:ext uri="{FF2B5EF4-FFF2-40B4-BE49-F238E27FC236}">
                <a16:creationId xmlns:a16="http://schemas.microsoft.com/office/drawing/2014/main" id="{8366738D-27A0-4098-B8DC-31FBC137903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584549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FC4CD-402F-406A-A5F7-642F019AAFD1}"/>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10.1  </a:t>
            </a:r>
            <a:r>
              <a:rPr lang="en-US" dirty="0">
                <a:solidFill>
                  <a:srgbClr val="3380E6"/>
                </a:solidFill>
                <a:latin typeface="Calibri" panose="020F0502020204030204" pitchFamily="34" charset="0"/>
              </a:rPr>
              <a:t>Introduction (Cont.)</a:t>
            </a:r>
          </a:p>
        </p:txBody>
      </p:sp>
      <p:sp>
        <p:nvSpPr>
          <p:cNvPr id="16387" name="Text Placeholder 2">
            <a:extLst>
              <a:ext uri="{FF2B5EF4-FFF2-40B4-BE49-F238E27FC236}">
                <a16:creationId xmlns:a16="http://schemas.microsoft.com/office/drawing/2014/main" id="{CFF17CDE-86E3-4604-BAAE-C77740E226BC}"/>
              </a:ext>
            </a:extLst>
          </p:cNvPr>
          <p:cNvSpPr>
            <a:spLocks noGrp="1"/>
          </p:cNvSpPr>
          <p:nvPr>
            <p:ph type="body" idx="1"/>
          </p:nvPr>
        </p:nvSpPr>
        <p:spPr/>
        <p:txBody>
          <a:bodyPr/>
          <a:lstStyle/>
          <a:p>
            <a:pPr eaLnBrk="1" hangingPunct="1">
              <a:lnSpc>
                <a:spcPct val="80000"/>
              </a:lnSpc>
            </a:pPr>
            <a:r>
              <a:rPr lang="en-US" altLang="en-US" sz="2500" dirty="0">
                <a:solidFill>
                  <a:srgbClr val="000000"/>
                </a:solidFill>
              </a:rPr>
              <a:t>Each specific type of </a:t>
            </a:r>
            <a:r>
              <a:rPr lang="en-US" altLang="en-US" sz="2500" dirty="0">
                <a:solidFill>
                  <a:srgbClr val="000000"/>
                </a:solidFill>
                <a:latin typeface="Consolas" panose="020B0609020204030204" pitchFamily="49" charset="0"/>
              </a:rPr>
              <a:t>Animal</a:t>
            </a:r>
            <a:r>
              <a:rPr lang="en-US" altLang="en-US" sz="2500" dirty="0">
                <a:solidFill>
                  <a:srgbClr val="000000"/>
                </a:solidFill>
              </a:rPr>
              <a:t> responds to a </a:t>
            </a:r>
            <a:r>
              <a:rPr lang="en-US" altLang="en-US" sz="2500" dirty="0">
                <a:solidFill>
                  <a:srgbClr val="000000"/>
                </a:solidFill>
                <a:latin typeface="Consolas" panose="020B0609020204030204" pitchFamily="49" charset="0"/>
              </a:rPr>
              <a:t>move</a:t>
            </a:r>
            <a:r>
              <a:rPr lang="en-US" altLang="en-US" sz="2500" dirty="0">
                <a:solidFill>
                  <a:srgbClr val="000000"/>
                </a:solidFill>
              </a:rPr>
              <a:t> message in a unique way:</a:t>
            </a:r>
          </a:p>
          <a:p>
            <a:pPr lvl="1" eaLnBrk="1" hangingPunct="1">
              <a:lnSpc>
                <a:spcPct val="80000"/>
              </a:lnSpc>
            </a:pPr>
            <a:r>
              <a:rPr lang="en-US" altLang="en-US" sz="2100" dirty="0">
                <a:solidFill>
                  <a:srgbClr val="000000"/>
                </a:solidFill>
              </a:rPr>
              <a:t>a </a:t>
            </a:r>
            <a:r>
              <a:rPr lang="en-US" altLang="en-US" sz="2100" dirty="0">
                <a:solidFill>
                  <a:srgbClr val="000000"/>
                </a:solidFill>
                <a:latin typeface="Consolas" panose="020B0609020204030204" pitchFamily="49" charset="0"/>
              </a:rPr>
              <a:t>Fish</a:t>
            </a:r>
            <a:r>
              <a:rPr lang="en-US" altLang="en-US" sz="2100" dirty="0">
                <a:solidFill>
                  <a:srgbClr val="000000"/>
                </a:solidFill>
              </a:rPr>
              <a:t> might swim three feet</a:t>
            </a:r>
          </a:p>
          <a:p>
            <a:pPr lvl="1" eaLnBrk="1" hangingPunct="1">
              <a:lnSpc>
                <a:spcPct val="80000"/>
              </a:lnSpc>
            </a:pPr>
            <a:r>
              <a:rPr lang="en-US" altLang="en-US" sz="2100" dirty="0">
                <a:solidFill>
                  <a:srgbClr val="000000"/>
                </a:solidFill>
              </a:rPr>
              <a:t>a </a:t>
            </a:r>
            <a:r>
              <a:rPr lang="en-US" altLang="en-US" sz="2100" dirty="0">
                <a:solidFill>
                  <a:srgbClr val="000000"/>
                </a:solidFill>
                <a:latin typeface="Consolas" panose="020B0609020204030204" pitchFamily="49" charset="0"/>
              </a:rPr>
              <a:t>Frog</a:t>
            </a:r>
            <a:r>
              <a:rPr lang="en-US" altLang="en-US" sz="2100" dirty="0">
                <a:solidFill>
                  <a:srgbClr val="000000"/>
                </a:solidFill>
              </a:rPr>
              <a:t> might jump five feet</a:t>
            </a:r>
          </a:p>
          <a:p>
            <a:pPr lvl="1" eaLnBrk="1" hangingPunct="1">
              <a:lnSpc>
                <a:spcPct val="80000"/>
              </a:lnSpc>
            </a:pPr>
            <a:r>
              <a:rPr lang="en-US" altLang="en-US" sz="2100" dirty="0">
                <a:solidFill>
                  <a:srgbClr val="000000"/>
                </a:solidFill>
              </a:rPr>
              <a:t>a </a:t>
            </a:r>
            <a:r>
              <a:rPr lang="en-US" altLang="en-US" sz="2100" dirty="0">
                <a:solidFill>
                  <a:srgbClr val="000000"/>
                </a:solidFill>
                <a:latin typeface="Consolas" panose="020B0609020204030204" pitchFamily="49" charset="0"/>
              </a:rPr>
              <a:t>Bird</a:t>
            </a:r>
            <a:r>
              <a:rPr lang="en-US" altLang="en-US" sz="2100" dirty="0">
                <a:solidFill>
                  <a:srgbClr val="000000"/>
                </a:solidFill>
              </a:rPr>
              <a:t> might fly ten feet. </a:t>
            </a:r>
          </a:p>
          <a:p>
            <a:pPr eaLnBrk="1" hangingPunct="1">
              <a:lnSpc>
                <a:spcPct val="80000"/>
              </a:lnSpc>
            </a:pPr>
            <a:r>
              <a:rPr lang="en-US" altLang="en-US" sz="2500" dirty="0">
                <a:solidFill>
                  <a:srgbClr val="000000"/>
                </a:solidFill>
              </a:rPr>
              <a:t>The program issues the same message (i.e., </a:t>
            </a:r>
            <a:r>
              <a:rPr lang="en-US" altLang="en-US" sz="2500" dirty="0">
                <a:solidFill>
                  <a:srgbClr val="000000"/>
                </a:solidFill>
                <a:latin typeface="Consolas" panose="020B0609020204030204" pitchFamily="49" charset="0"/>
              </a:rPr>
              <a:t>move</a:t>
            </a:r>
            <a:r>
              <a:rPr lang="en-US" altLang="en-US" sz="2500" dirty="0">
                <a:solidFill>
                  <a:srgbClr val="000000"/>
                </a:solidFill>
              </a:rPr>
              <a:t>) to each animal object, but each object knows how to modify its x-y coordinates appropriately for its specific type of movement. </a:t>
            </a:r>
          </a:p>
          <a:p>
            <a:pPr eaLnBrk="1" hangingPunct="1">
              <a:lnSpc>
                <a:spcPct val="80000"/>
              </a:lnSpc>
            </a:pPr>
            <a:r>
              <a:rPr lang="en-US" altLang="en-US" sz="2500" dirty="0">
                <a:solidFill>
                  <a:srgbClr val="000000"/>
                </a:solidFill>
              </a:rPr>
              <a:t>Relying on each object to know how to “do the right thing” in response to the same method call is the key concept of polymorphism. </a:t>
            </a:r>
          </a:p>
          <a:p>
            <a:pPr eaLnBrk="1" hangingPunct="1">
              <a:lnSpc>
                <a:spcPct val="80000"/>
              </a:lnSpc>
            </a:pPr>
            <a:r>
              <a:rPr lang="en-US" altLang="en-US" sz="2500" dirty="0">
                <a:solidFill>
                  <a:srgbClr val="000000"/>
                </a:solidFill>
              </a:rPr>
              <a:t>The same message sent to a variety of objects has “many forms” of results—hence the term polymorphism.</a:t>
            </a:r>
          </a:p>
        </p:txBody>
      </p:sp>
      <p:sp>
        <p:nvSpPr>
          <p:cNvPr id="4" name="Footer Placeholder 3">
            <a:extLst>
              <a:ext uri="{FF2B5EF4-FFF2-40B4-BE49-F238E27FC236}">
                <a16:creationId xmlns:a16="http://schemas.microsoft.com/office/drawing/2014/main" id="{21252286-B25D-4134-A2EE-0C496EC437A4}"/>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2411050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47">
            <a:extLst>
              <a:ext uri="{FF2B5EF4-FFF2-40B4-BE49-F238E27FC236}">
                <a16:creationId xmlns:a16="http://schemas.microsoft.com/office/drawing/2014/main" id="{86B213BD-B2B7-4B66-985F-0C8837424405}"/>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738188" y="0"/>
            <a:ext cx="10714037" cy="6858000"/>
          </a:xfrm>
          <a:prstGeom prst="rect">
            <a:avLst/>
          </a:prstGeom>
        </p:spPr>
      </p:pic>
      <p:sp>
        <p:nvSpPr>
          <p:cNvPr id="2" name="Footer Placeholder 1">
            <a:extLst>
              <a:ext uri="{FF2B5EF4-FFF2-40B4-BE49-F238E27FC236}">
                <a16:creationId xmlns:a16="http://schemas.microsoft.com/office/drawing/2014/main" id="{2B0BE3A2-7873-4685-8A6F-39E57A9616E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2191222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48">
            <a:extLst>
              <a:ext uri="{FF2B5EF4-FFF2-40B4-BE49-F238E27FC236}">
                <a16:creationId xmlns:a16="http://schemas.microsoft.com/office/drawing/2014/main" id="{677941B5-707E-46AB-A6D4-2029F714EEE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919163" y="0"/>
            <a:ext cx="10353675" cy="6858000"/>
          </a:xfrm>
          <a:prstGeom prst="rect">
            <a:avLst/>
          </a:prstGeom>
        </p:spPr>
      </p:pic>
      <p:sp>
        <p:nvSpPr>
          <p:cNvPr id="2" name="Footer Placeholder 1">
            <a:extLst>
              <a:ext uri="{FF2B5EF4-FFF2-40B4-BE49-F238E27FC236}">
                <a16:creationId xmlns:a16="http://schemas.microsoft.com/office/drawing/2014/main" id="{293A3ED5-0D3D-49CA-B9D4-0BD6FC94D6D0}"/>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0975787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49">
            <a:extLst>
              <a:ext uri="{FF2B5EF4-FFF2-40B4-BE49-F238E27FC236}">
                <a16:creationId xmlns:a16="http://schemas.microsoft.com/office/drawing/2014/main" id="{A077D619-7ABF-423D-9495-500779C6DE12}"/>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843088"/>
            <a:ext cx="12192000" cy="3171825"/>
          </a:xfrm>
          <a:prstGeom prst="rect">
            <a:avLst/>
          </a:prstGeom>
        </p:spPr>
      </p:pic>
      <p:sp>
        <p:nvSpPr>
          <p:cNvPr id="2" name="Footer Placeholder 1">
            <a:extLst>
              <a:ext uri="{FF2B5EF4-FFF2-40B4-BE49-F238E27FC236}">
                <a16:creationId xmlns:a16="http://schemas.microsoft.com/office/drawing/2014/main" id="{359D1BED-D842-414B-AFD1-AB2DB7DCB9EF}"/>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0581163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788C7-5085-49FB-8FC6-E6E2378DA59E}"/>
              </a:ext>
            </a:extLst>
          </p:cNvPr>
          <p:cNvSpPr>
            <a:spLocks noGrp="1"/>
          </p:cNvSpPr>
          <p:nvPr>
            <p:ph type="title"/>
          </p:nvPr>
        </p:nvSpPr>
        <p:spPr/>
        <p:txBody>
          <a:bodyPr>
            <a:normAutofit fontScale="90000"/>
          </a:bodyPr>
          <a:lstStyle/>
          <a:p>
            <a:pPr fontAlgn="auto">
              <a:spcAft>
                <a:spcPts val="0"/>
              </a:spcAft>
              <a:defRPr/>
            </a:pPr>
            <a:r>
              <a:rPr lang="en-US" dirty="0">
                <a:solidFill>
                  <a:srgbClr val="59D9B3"/>
                </a:solidFill>
                <a:latin typeface="Calibri" panose="020F0502020204030204" pitchFamily="34" charset="0"/>
              </a:rPr>
              <a:t>10.5.6 </a:t>
            </a:r>
            <a:r>
              <a:rPr lang="en-US" dirty="0">
                <a:solidFill>
                  <a:srgbClr val="33B38C"/>
                </a:solidFill>
                <a:latin typeface="Calibri" panose="020F0502020204030204" pitchFamily="34" charset="0"/>
              </a:rPr>
              <a:t>Polymorphic Processing, Operator </a:t>
            </a:r>
            <a:r>
              <a:rPr lang="en-US" dirty="0" err="1">
                <a:solidFill>
                  <a:srgbClr val="33B38C"/>
                </a:solidFill>
                <a:latin typeface="Consolas" panose="020B0609020204030204" pitchFamily="49" charset="0"/>
              </a:rPr>
              <a:t>instanceof</a:t>
            </a:r>
            <a:r>
              <a:rPr lang="en-US" dirty="0">
                <a:solidFill>
                  <a:srgbClr val="33B38C"/>
                </a:solidFill>
                <a:latin typeface="Calibri" panose="020F0502020204030204" pitchFamily="34" charset="0"/>
              </a:rPr>
              <a:t> and </a:t>
            </a:r>
            <a:r>
              <a:rPr lang="en-US" dirty="0" err="1">
                <a:solidFill>
                  <a:srgbClr val="33B38C"/>
                </a:solidFill>
                <a:latin typeface="Calibri" panose="020F0502020204030204" pitchFamily="34" charset="0"/>
              </a:rPr>
              <a:t>Downcasting</a:t>
            </a:r>
            <a:r>
              <a:rPr lang="en-US" dirty="0">
                <a:solidFill>
                  <a:srgbClr val="33B38C"/>
                </a:solidFill>
                <a:latin typeface="Calibri" panose="020F0502020204030204" pitchFamily="34" charset="0"/>
              </a:rPr>
              <a:t> (Cont.)</a:t>
            </a:r>
          </a:p>
        </p:txBody>
      </p:sp>
      <p:sp>
        <p:nvSpPr>
          <p:cNvPr id="79875" name="Text Placeholder 2">
            <a:extLst>
              <a:ext uri="{FF2B5EF4-FFF2-40B4-BE49-F238E27FC236}">
                <a16:creationId xmlns:a16="http://schemas.microsoft.com/office/drawing/2014/main" id="{32C8069B-2008-4A84-9E29-A0ACAC36821B}"/>
              </a:ext>
            </a:extLst>
          </p:cNvPr>
          <p:cNvSpPr>
            <a:spLocks noGrp="1"/>
          </p:cNvSpPr>
          <p:nvPr>
            <p:ph type="body" idx="1"/>
          </p:nvPr>
        </p:nvSpPr>
        <p:spPr/>
        <p:txBody>
          <a:bodyPr/>
          <a:lstStyle/>
          <a:p>
            <a:pPr eaLnBrk="1" hangingPunct="1">
              <a:lnSpc>
                <a:spcPct val="90000"/>
              </a:lnSpc>
            </a:pPr>
            <a:r>
              <a:rPr lang="en-US" altLang="en-US" dirty="0">
                <a:solidFill>
                  <a:srgbClr val="000000"/>
                </a:solidFill>
              </a:rPr>
              <a:t>All calls to method </a:t>
            </a:r>
            <a:r>
              <a:rPr lang="en-US" altLang="en-US" dirty="0" err="1">
                <a:solidFill>
                  <a:srgbClr val="000000"/>
                </a:solidFill>
                <a:latin typeface="Consolas" panose="020B0609020204030204" pitchFamily="49" charset="0"/>
              </a:rPr>
              <a:t>toString</a:t>
            </a:r>
            <a:r>
              <a:rPr lang="en-US" altLang="en-US" dirty="0">
                <a:solidFill>
                  <a:srgbClr val="000000"/>
                </a:solidFill>
              </a:rPr>
              <a:t> and </a:t>
            </a:r>
            <a:r>
              <a:rPr lang="en-US" altLang="en-US" dirty="0">
                <a:solidFill>
                  <a:srgbClr val="000000"/>
                </a:solidFill>
                <a:latin typeface="Consolas" panose="020B0609020204030204" pitchFamily="49" charset="0"/>
              </a:rPr>
              <a:t>earnings</a:t>
            </a:r>
            <a:r>
              <a:rPr lang="en-US" altLang="en-US" dirty="0">
                <a:solidFill>
                  <a:srgbClr val="000000"/>
                </a:solidFill>
              </a:rPr>
              <a:t> are resolved at execution time, based on the </a:t>
            </a:r>
            <a:r>
              <a:rPr lang="en-US" altLang="en-US" i="1" dirty="0">
                <a:solidFill>
                  <a:srgbClr val="000000"/>
                </a:solidFill>
              </a:rPr>
              <a:t>type</a:t>
            </a:r>
            <a:r>
              <a:rPr lang="en-US" altLang="en-US" dirty="0">
                <a:solidFill>
                  <a:srgbClr val="000000"/>
                </a:solidFill>
              </a:rPr>
              <a:t> of the object to which </a:t>
            </a:r>
            <a:r>
              <a:rPr lang="en-US" altLang="en-US" dirty="0" err="1">
                <a:solidFill>
                  <a:srgbClr val="000000"/>
                </a:solidFill>
                <a:latin typeface="Consolas" panose="020B0609020204030204" pitchFamily="49" charset="0"/>
              </a:rPr>
              <a:t>currentEmployee</a:t>
            </a:r>
            <a:r>
              <a:rPr lang="en-US" altLang="en-US" dirty="0">
                <a:solidFill>
                  <a:srgbClr val="000000"/>
                </a:solidFill>
              </a:rPr>
              <a:t> refers. </a:t>
            </a:r>
          </a:p>
          <a:p>
            <a:pPr lvl="1" eaLnBrk="1" hangingPunct="1">
              <a:lnSpc>
                <a:spcPct val="90000"/>
              </a:lnSpc>
            </a:pPr>
            <a:r>
              <a:rPr lang="en-US" altLang="en-US" dirty="0">
                <a:solidFill>
                  <a:srgbClr val="000000"/>
                </a:solidFill>
              </a:rPr>
              <a:t>Known as </a:t>
            </a:r>
            <a:r>
              <a:rPr lang="en-US" altLang="en-US" dirty="0">
                <a:solidFill>
                  <a:srgbClr val="0000FF"/>
                </a:solidFill>
              </a:rPr>
              <a:t>dynamic binding</a:t>
            </a:r>
            <a:r>
              <a:rPr lang="en-US" altLang="en-US" dirty="0">
                <a:solidFill>
                  <a:srgbClr val="000000"/>
                </a:solidFill>
              </a:rPr>
              <a:t> or </a:t>
            </a:r>
            <a:r>
              <a:rPr lang="en-US" altLang="en-US" dirty="0">
                <a:solidFill>
                  <a:srgbClr val="0000FF"/>
                </a:solidFill>
              </a:rPr>
              <a:t>late binding</a:t>
            </a:r>
            <a:r>
              <a:rPr lang="en-US" altLang="en-US" dirty="0">
                <a:solidFill>
                  <a:srgbClr val="000000"/>
                </a:solidFill>
              </a:rPr>
              <a:t>. </a:t>
            </a:r>
          </a:p>
          <a:p>
            <a:pPr lvl="1" eaLnBrk="1" hangingPunct="1">
              <a:lnSpc>
                <a:spcPct val="90000"/>
              </a:lnSpc>
            </a:pPr>
            <a:r>
              <a:rPr lang="en-US" altLang="en-US" dirty="0">
                <a:solidFill>
                  <a:srgbClr val="000000"/>
                </a:solidFill>
              </a:rPr>
              <a:t>Java decides which class’s </a:t>
            </a:r>
            <a:r>
              <a:rPr lang="en-US" altLang="en-US" dirty="0" err="1">
                <a:solidFill>
                  <a:srgbClr val="000000"/>
                </a:solidFill>
                <a:latin typeface="Consolas" panose="020B0609020204030204" pitchFamily="49" charset="0"/>
              </a:rPr>
              <a:t>toString</a:t>
            </a:r>
            <a:r>
              <a:rPr lang="en-US" altLang="en-US" dirty="0">
                <a:solidFill>
                  <a:srgbClr val="000000"/>
                </a:solidFill>
              </a:rPr>
              <a:t> method to call at execution time rather than at compile time </a:t>
            </a:r>
          </a:p>
          <a:p>
            <a:pPr eaLnBrk="1" hangingPunct="1">
              <a:lnSpc>
                <a:spcPct val="90000"/>
              </a:lnSpc>
            </a:pPr>
            <a:r>
              <a:rPr lang="en-US" altLang="en-US" dirty="0">
                <a:solidFill>
                  <a:srgbClr val="000000"/>
                </a:solidFill>
              </a:rPr>
              <a:t>A superclass reference can be used to invoke only methods of the </a:t>
            </a:r>
            <a:r>
              <a:rPr lang="en-US" altLang="en-US" i="1" dirty="0">
                <a:solidFill>
                  <a:srgbClr val="000000"/>
                </a:solidFill>
              </a:rPr>
              <a:t>superclass</a:t>
            </a:r>
            <a:r>
              <a:rPr lang="en-US" altLang="en-US" dirty="0">
                <a:solidFill>
                  <a:srgbClr val="000000"/>
                </a:solidFill>
              </a:rPr>
              <a:t>—the </a:t>
            </a:r>
            <a:r>
              <a:rPr lang="en-US" altLang="en-US" i="1" dirty="0">
                <a:solidFill>
                  <a:srgbClr val="000000"/>
                </a:solidFill>
              </a:rPr>
              <a:t>subclass</a:t>
            </a:r>
            <a:r>
              <a:rPr lang="en-US" altLang="en-US" dirty="0">
                <a:solidFill>
                  <a:srgbClr val="000000"/>
                </a:solidFill>
              </a:rPr>
              <a:t> method implementations are invoked </a:t>
            </a:r>
            <a:r>
              <a:rPr lang="en-US" altLang="en-US" i="1" dirty="0">
                <a:solidFill>
                  <a:srgbClr val="000000"/>
                </a:solidFill>
              </a:rPr>
              <a:t>polymorphically</a:t>
            </a:r>
            <a:r>
              <a:rPr lang="en-US" altLang="en-US" dirty="0">
                <a:solidFill>
                  <a:srgbClr val="000000"/>
                </a:solidFill>
              </a:rPr>
              <a:t>.</a:t>
            </a:r>
          </a:p>
          <a:p>
            <a:pPr eaLnBrk="1" hangingPunct="1">
              <a:lnSpc>
                <a:spcPct val="90000"/>
              </a:lnSpc>
            </a:pPr>
            <a:r>
              <a:rPr lang="en-US" altLang="en-US" dirty="0">
                <a:solidFill>
                  <a:srgbClr val="000000"/>
                </a:solidFill>
              </a:rPr>
              <a:t>Attempting to invoke a subclass-only method directly on a superclass reference is a compilation error.</a:t>
            </a:r>
          </a:p>
        </p:txBody>
      </p:sp>
      <p:sp>
        <p:nvSpPr>
          <p:cNvPr id="4" name="Footer Placeholder 3">
            <a:extLst>
              <a:ext uri="{FF2B5EF4-FFF2-40B4-BE49-F238E27FC236}">
                <a16:creationId xmlns:a16="http://schemas.microsoft.com/office/drawing/2014/main" id="{DE84A8FA-5B15-4298-8502-D4DBCC34FF7C}"/>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9689010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7C28-C684-457B-9CA0-3E9E16CBD792}"/>
              </a:ext>
            </a:extLst>
          </p:cNvPr>
          <p:cNvSpPr>
            <a:spLocks noGrp="1"/>
          </p:cNvSpPr>
          <p:nvPr>
            <p:ph type="title"/>
          </p:nvPr>
        </p:nvSpPr>
        <p:spPr/>
        <p:txBody>
          <a:bodyPr>
            <a:normAutofit fontScale="90000"/>
          </a:bodyPr>
          <a:lstStyle/>
          <a:p>
            <a:pPr fontAlgn="auto">
              <a:spcAft>
                <a:spcPts val="0"/>
              </a:spcAft>
              <a:defRPr/>
            </a:pPr>
            <a:r>
              <a:rPr lang="en-US" dirty="0">
                <a:solidFill>
                  <a:srgbClr val="59D9B3"/>
                </a:solidFill>
                <a:latin typeface="Calibri" panose="020F0502020204030204" pitchFamily="34" charset="0"/>
              </a:rPr>
              <a:t>10.5.6 </a:t>
            </a:r>
            <a:r>
              <a:rPr lang="en-US" dirty="0">
                <a:solidFill>
                  <a:srgbClr val="33B38C"/>
                </a:solidFill>
                <a:latin typeface="Calibri" panose="020F0502020204030204" pitchFamily="34" charset="0"/>
              </a:rPr>
              <a:t>Polymorphic Processing, Operator </a:t>
            </a:r>
            <a:r>
              <a:rPr lang="en-US" dirty="0" err="1">
                <a:solidFill>
                  <a:srgbClr val="33B38C"/>
                </a:solidFill>
                <a:latin typeface="Consolas" panose="020B0609020204030204" pitchFamily="49" charset="0"/>
              </a:rPr>
              <a:t>instanceof</a:t>
            </a:r>
            <a:r>
              <a:rPr lang="en-US" dirty="0">
                <a:solidFill>
                  <a:srgbClr val="33B38C"/>
                </a:solidFill>
                <a:latin typeface="Calibri" panose="020F0502020204030204" pitchFamily="34" charset="0"/>
              </a:rPr>
              <a:t> and </a:t>
            </a:r>
            <a:r>
              <a:rPr lang="en-US" dirty="0" err="1">
                <a:solidFill>
                  <a:srgbClr val="33B38C"/>
                </a:solidFill>
                <a:latin typeface="Calibri" panose="020F0502020204030204" pitchFamily="34" charset="0"/>
              </a:rPr>
              <a:t>Downcasting</a:t>
            </a:r>
            <a:r>
              <a:rPr lang="en-US" dirty="0">
                <a:solidFill>
                  <a:srgbClr val="33B38C"/>
                </a:solidFill>
                <a:latin typeface="Calibri" panose="020F0502020204030204" pitchFamily="34" charset="0"/>
              </a:rPr>
              <a:t> (Cont.)</a:t>
            </a:r>
          </a:p>
        </p:txBody>
      </p:sp>
      <p:sp>
        <p:nvSpPr>
          <p:cNvPr id="82947" name="Text Placeholder 2">
            <a:extLst>
              <a:ext uri="{FF2B5EF4-FFF2-40B4-BE49-F238E27FC236}">
                <a16:creationId xmlns:a16="http://schemas.microsoft.com/office/drawing/2014/main" id="{6887D9B0-BB65-4D84-A679-89F49E4D0A7B}"/>
              </a:ext>
            </a:extLst>
          </p:cNvPr>
          <p:cNvSpPr>
            <a:spLocks noGrp="1"/>
          </p:cNvSpPr>
          <p:nvPr>
            <p:ph type="body" idx="1"/>
          </p:nvPr>
        </p:nvSpPr>
        <p:spPr/>
        <p:txBody>
          <a:bodyPr/>
          <a:lstStyle/>
          <a:p>
            <a:pPr eaLnBrk="1" hangingPunct="1"/>
            <a:r>
              <a:rPr lang="en-US" altLang="en-US" dirty="0">
                <a:solidFill>
                  <a:srgbClr val="000000"/>
                </a:solidFill>
              </a:rPr>
              <a:t>Every object </a:t>
            </a:r>
            <a:r>
              <a:rPr lang="en-US" altLang="en-US" i="1" dirty="0">
                <a:solidFill>
                  <a:srgbClr val="000000"/>
                </a:solidFill>
              </a:rPr>
              <a:t>knows its own class </a:t>
            </a:r>
            <a:r>
              <a:rPr lang="en-US" altLang="en-US" dirty="0">
                <a:solidFill>
                  <a:srgbClr val="000000"/>
                </a:solidFill>
              </a:rPr>
              <a:t>and can access this information through the </a:t>
            </a:r>
            <a:r>
              <a:rPr lang="en-US" altLang="en-US" dirty="0" err="1">
                <a:solidFill>
                  <a:srgbClr val="0000FF"/>
                </a:solidFill>
                <a:latin typeface="Consolas" panose="020B0609020204030204" pitchFamily="49" charset="0"/>
              </a:rPr>
              <a:t>getClass</a:t>
            </a:r>
            <a:r>
              <a:rPr lang="en-US" altLang="en-US" dirty="0">
                <a:solidFill>
                  <a:srgbClr val="000000"/>
                </a:solidFill>
              </a:rPr>
              <a:t> method, which all classes inherit from class </a:t>
            </a:r>
            <a:r>
              <a:rPr lang="en-US" altLang="en-US" dirty="0">
                <a:solidFill>
                  <a:srgbClr val="000000"/>
                </a:solidFill>
                <a:latin typeface="Consolas" panose="020B0609020204030204" pitchFamily="49" charset="0"/>
              </a:rPr>
              <a:t>Object</a:t>
            </a:r>
            <a:r>
              <a:rPr lang="en-US" altLang="en-US" dirty="0">
                <a:solidFill>
                  <a:srgbClr val="000000"/>
                </a:solidFill>
              </a:rPr>
              <a:t>. </a:t>
            </a:r>
          </a:p>
          <a:p>
            <a:pPr lvl="1" eaLnBrk="1" hangingPunct="1"/>
            <a:r>
              <a:rPr lang="en-US" altLang="en-US" dirty="0">
                <a:solidFill>
                  <a:srgbClr val="000000"/>
                </a:solidFill>
              </a:rPr>
              <a:t>The </a:t>
            </a:r>
            <a:r>
              <a:rPr lang="en-US" altLang="en-US" dirty="0" err="1">
                <a:solidFill>
                  <a:srgbClr val="000000"/>
                </a:solidFill>
                <a:latin typeface="Consolas" panose="020B0609020204030204" pitchFamily="49" charset="0"/>
              </a:rPr>
              <a:t>getClass</a:t>
            </a:r>
            <a:r>
              <a:rPr lang="en-US" altLang="en-US" dirty="0">
                <a:solidFill>
                  <a:srgbClr val="000000"/>
                </a:solidFill>
              </a:rPr>
              <a:t> method returns an object of type </a:t>
            </a:r>
            <a:r>
              <a:rPr lang="en-US" altLang="en-US" dirty="0">
                <a:solidFill>
                  <a:srgbClr val="0000FF"/>
                </a:solidFill>
                <a:latin typeface="Consolas" panose="020B0609020204030204" pitchFamily="49" charset="0"/>
              </a:rPr>
              <a:t>Class</a:t>
            </a:r>
            <a:r>
              <a:rPr lang="en-US" altLang="en-US" dirty="0">
                <a:solidFill>
                  <a:srgbClr val="000000"/>
                </a:solidFill>
              </a:rPr>
              <a:t> (from package </a:t>
            </a:r>
            <a:r>
              <a:rPr lang="en-US" altLang="en-US" dirty="0" err="1">
                <a:solidFill>
                  <a:srgbClr val="000000"/>
                </a:solidFill>
                <a:latin typeface="Consolas" panose="020B0609020204030204" pitchFamily="49" charset="0"/>
              </a:rPr>
              <a:t>java.lang</a:t>
            </a:r>
            <a:r>
              <a:rPr lang="en-US" altLang="en-US" dirty="0">
                <a:solidFill>
                  <a:srgbClr val="000000"/>
                </a:solidFill>
              </a:rPr>
              <a:t>), which contains information about the object’s type, including its class name. </a:t>
            </a:r>
          </a:p>
          <a:p>
            <a:pPr lvl="1" eaLnBrk="1" hangingPunct="1"/>
            <a:r>
              <a:rPr lang="en-US" altLang="en-US" dirty="0">
                <a:solidFill>
                  <a:srgbClr val="000000"/>
                </a:solidFill>
              </a:rPr>
              <a:t>The result of the </a:t>
            </a:r>
            <a:r>
              <a:rPr lang="en-US" altLang="en-US" dirty="0" err="1">
                <a:solidFill>
                  <a:srgbClr val="000000"/>
                </a:solidFill>
                <a:latin typeface="Consolas" panose="020B0609020204030204" pitchFamily="49" charset="0"/>
              </a:rPr>
              <a:t>getClass</a:t>
            </a:r>
            <a:r>
              <a:rPr lang="en-US" altLang="en-US" dirty="0">
                <a:solidFill>
                  <a:srgbClr val="000000"/>
                </a:solidFill>
              </a:rPr>
              <a:t> call is used to invoke </a:t>
            </a:r>
            <a:r>
              <a:rPr lang="en-US" altLang="en-US" dirty="0" err="1">
                <a:solidFill>
                  <a:srgbClr val="0000FF"/>
                </a:solidFill>
                <a:latin typeface="Consolas" panose="020B0609020204030204" pitchFamily="49" charset="0"/>
              </a:rPr>
              <a:t>getName</a:t>
            </a:r>
            <a:r>
              <a:rPr lang="en-US" altLang="en-US" dirty="0">
                <a:solidFill>
                  <a:srgbClr val="000000"/>
                </a:solidFill>
              </a:rPr>
              <a:t> to get the object’s class name. </a:t>
            </a:r>
          </a:p>
        </p:txBody>
      </p:sp>
      <p:sp>
        <p:nvSpPr>
          <p:cNvPr id="4" name="Footer Placeholder 3">
            <a:extLst>
              <a:ext uri="{FF2B5EF4-FFF2-40B4-BE49-F238E27FC236}">
                <a16:creationId xmlns:a16="http://schemas.microsoft.com/office/drawing/2014/main" id="{6377A36F-F7E9-4068-B8C7-2774597E6BD2}"/>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97094977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9D487-21DF-405B-A9A6-999863BAAF00}"/>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10.6  </a:t>
            </a:r>
            <a:r>
              <a:rPr lang="en-US" dirty="0">
                <a:solidFill>
                  <a:srgbClr val="3380E6"/>
                </a:solidFill>
                <a:latin typeface="Calibri" panose="020F0502020204030204" pitchFamily="34" charset="0"/>
              </a:rPr>
              <a:t>Summary of the Allowed Assignments Between Superclass and Subclass Variables</a:t>
            </a:r>
            <a:r>
              <a:rPr lang="en-US" dirty="0">
                <a:solidFill>
                  <a:srgbClr val="59D9B3"/>
                </a:solidFill>
                <a:latin typeface="Calibri" panose="020F0502020204030204" pitchFamily="34" charset="0"/>
              </a:rPr>
              <a:t> </a:t>
            </a:r>
            <a:endParaRPr lang="en-US" dirty="0">
              <a:solidFill>
                <a:srgbClr val="33B38C"/>
              </a:solidFill>
              <a:latin typeface="Calibri" panose="020F0502020204030204" pitchFamily="34" charset="0"/>
            </a:endParaRPr>
          </a:p>
        </p:txBody>
      </p:sp>
      <p:sp>
        <p:nvSpPr>
          <p:cNvPr id="84995" name="Text Placeholder 2">
            <a:extLst>
              <a:ext uri="{FF2B5EF4-FFF2-40B4-BE49-F238E27FC236}">
                <a16:creationId xmlns:a16="http://schemas.microsoft.com/office/drawing/2014/main" id="{A4C727AB-A361-409A-B41F-83A7FA537F3A}"/>
              </a:ext>
            </a:extLst>
          </p:cNvPr>
          <p:cNvSpPr>
            <a:spLocks noGrp="1"/>
          </p:cNvSpPr>
          <p:nvPr>
            <p:ph type="body" idx="1"/>
          </p:nvPr>
        </p:nvSpPr>
        <p:spPr>
          <a:xfrm>
            <a:off x="609600" y="1646238"/>
            <a:ext cx="10972800" cy="4525962"/>
          </a:xfrm>
        </p:spPr>
        <p:txBody>
          <a:bodyPr/>
          <a:lstStyle/>
          <a:p>
            <a:pPr eaLnBrk="1" hangingPunct="1">
              <a:lnSpc>
                <a:spcPct val="80000"/>
              </a:lnSpc>
            </a:pPr>
            <a:r>
              <a:rPr lang="en-US" altLang="en-US" dirty="0">
                <a:solidFill>
                  <a:srgbClr val="000000"/>
                </a:solidFill>
              </a:rPr>
              <a:t>There are three proper ways to assign superclass and subclass references to variables of superclass and subclass types.</a:t>
            </a:r>
          </a:p>
          <a:p>
            <a:pPr eaLnBrk="1" hangingPunct="1">
              <a:lnSpc>
                <a:spcPct val="80000"/>
              </a:lnSpc>
            </a:pPr>
            <a:r>
              <a:rPr lang="en-US" altLang="en-US" dirty="0">
                <a:solidFill>
                  <a:srgbClr val="000000"/>
                </a:solidFill>
              </a:rPr>
              <a:t>Assigning a superclass reference to a superclass variable is straightforward.</a:t>
            </a:r>
          </a:p>
          <a:p>
            <a:pPr eaLnBrk="1" hangingPunct="1">
              <a:lnSpc>
                <a:spcPct val="80000"/>
              </a:lnSpc>
            </a:pPr>
            <a:r>
              <a:rPr lang="en-US" altLang="en-US" dirty="0">
                <a:solidFill>
                  <a:srgbClr val="000000"/>
                </a:solidFill>
              </a:rPr>
              <a:t>Assigning a subclass reference to a subclass variable is </a:t>
            </a:r>
            <a:r>
              <a:rPr lang="en-US" altLang="en-US" dirty="0" smtClean="0">
                <a:solidFill>
                  <a:srgbClr val="000000"/>
                </a:solidFill>
              </a:rPr>
              <a:t>straightforward</a:t>
            </a:r>
            <a:r>
              <a:rPr lang="en-US" altLang="en-US" dirty="0">
                <a:solidFill>
                  <a:srgbClr val="000000"/>
                </a:solidFill>
              </a:rPr>
              <a:t>.</a:t>
            </a:r>
          </a:p>
          <a:p>
            <a:pPr eaLnBrk="1" hangingPunct="1">
              <a:lnSpc>
                <a:spcPct val="80000"/>
              </a:lnSpc>
            </a:pPr>
            <a:r>
              <a:rPr lang="en-US" altLang="en-US" dirty="0">
                <a:solidFill>
                  <a:srgbClr val="000000"/>
                </a:solidFill>
              </a:rPr>
              <a:t>Assigning a subclass reference to a superclass variable is safe, because the subclass object </a:t>
            </a:r>
            <a:r>
              <a:rPr lang="en-US" altLang="en-US" i="1" dirty="0">
                <a:solidFill>
                  <a:srgbClr val="000000"/>
                </a:solidFill>
              </a:rPr>
              <a:t>is an object of its superclass.</a:t>
            </a:r>
            <a:r>
              <a:rPr lang="en-US" altLang="en-US" sz="2500" i="1" dirty="0">
                <a:solidFill>
                  <a:srgbClr val="000000"/>
                </a:solidFill>
              </a:rPr>
              <a:t> </a:t>
            </a:r>
          </a:p>
          <a:p>
            <a:pPr lvl="1" eaLnBrk="1" hangingPunct="1">
              <a:lnSpc>
                <a:spcPct val="80000"/>
              </a:lnSpc>
            </a:pPr>
            <a:r>
              <a:rPr lang="en-US" altLang="en-US" dirty="0">
                <a:solidFill>
                  <a:srgbClr val="000000"/>
                </a:solidFill>
              </a:rPr>
              <a:t>The superclass variable can be used to refer only to superclass members. </a:t>
            </a:r>
          </a:p>
          <a:p>
            <a:pPr lvl="1" eaLnBrk="1" hangingPunct="1">
              <a:lnSpc>
                <a:spcPct val="80000"/>
              </a:lnSpc>
            </a:pPr>
            <a:r>
              <a:rPr lang="en-US" altLang="en-US" dirty="0">
                <a:solidFill>
                  <a:srgbClr val="000000"/>
                </a:solidFill>
              </a:rPr>
              <a:t>If this code refers to subclass-only </a:t>
            </a:r>
            <a:r>
              <a:rPr lang="en-US" altLang="en-US" dirty="0" smtClean="0">
                <a:solidFill>
                  <a:srgbClr val="000000"/>
                </a:solidFill>
              </a:rPr>
              <a:t>members </a:t>
            </a:r>
            <a:r>
              <a:rPr lang="en-US" altLang="en-US" dirty="0">
                <a:solidFill>
                  <a:srgbClr val="000000"/>
                </a:solidFill>
              </a:rPr>
              <a:t>through the superclass variable, the compiler reports errors.</a:t>
            </a:r>
          </a:p>
        </p:txBody>
      </p:sp>
      <p:sp>
        <p:nvSpPr>
          <p:cNvPr id="4" name="Footer Placeholder 3">
            <a:extLst>
              <a:ext uri="{FF2B5EF4-FFF2-40B4-BE49-F238E27FC236}">
                <a16:creationId xmlns:a16="http://schemas.microsoft.com/office/drawing/2014/main" id="{D9F9A954-2B7F-4954-B976-242423F8A0E8}"/>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3200121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C0B1E-1AB9-4945-AA85-5F90BCD027F1}"/>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10.7  </a:t>
            </a:r>
            <a:r>
              <a:rPr lang="en-US" dirty="0">
                <a:solidFill>
                  <a:srgbClr val="3380E6"/>
                </a:solidFill>
                <a:latin typeface="Consolas" panose="020B0609020204030204" pitchFamily="49" charset="0"/>
              </a:rPr>
              <a:t>final</a:t>
            </a:r>
            <a:r>
              <a:rPr lang="en-US" dirty="0">
                <a:solidFill>
                  <a:srgbClr val="3380E6"/>
                </a:solidFill>
                <a:latin typeface="Calibri" panose="020F0502020204030204" pitchFamily="34" charset="0"/>
              </a:rPr>
              <a:t> Methods and Classes</a:t>
            </a:r>
          </a:p>
        </p:txBody>
      </p:sp>
      <p:sp>
        <p:nvSpPr>
          <p:cNvPr id="86019" name="Text Placeholder 2">
            <a:extLst>
              <a:ext uri="{FF2B5EF4-FFF2-40B4-BE49-F238E27FC236}">
                <a16:creationId xmlns:a16="http://schemas.microsoft.com/office/drawing/2014/main" id="{0BA628FB-3601-4E46-B2B9-0FE7CAA74761}"/>
              </a:ext>
            </a:extLst>
          </p:cNvPr>
          <p:cNvSpPr>
            <a:spLocks noGrp="1"/>
          </p:cNvSpPr>
          <p:nvPr>
            <p:ph type="body" idx="1"/>
          </p:nvPr>
        </p:nvSpPr>
        <p:spPr/>
        <p:txBody>
          <a:bodyPr/>
          <a:lstStyle/>
          <a:p>
            <a:pPr eaLnBrk="1" hangingPunct="1"/>
            <a:r>
              <a:rPr lang="en-US" altLang="en-US" dirty="0">
                <a:solidFill>
                  <a:srgbClr val="000000"/>
                </a:solidFill>
              </a:rPr>
              <a:t>A </a:t>
            </a:r>
            <a:r>
              <a:rPr lang="en-US" altLang="en-US" dirty="0">
                <a:solidFill>
                  <a:srgbClr val="0000FF"/>
                </a:solidFill>
                <a:latin typeface="Consolas" panose="020B0609020204030204" pitchFamily="49" charset="0"/>
              </a:rPr>
              <a:t>final</a:t>
            </a:r>
            <a:r>
              <a:rPr lang="en-US" altLang="en-US" dirty="0">
                <a:solidFill>
                  <a:srgbClr val="0000FF"/>
                </a:solidFill>
              </a:rPr>
              <a:t> method</a:t>
            </a:r>
            <a:r>
              <a:rPr lang="en-US" altLang="en-US" dirty="0">
                <a:solidFill>
                  <a:srgbClr val="000000"/>
                </a:solidFill>
              </a:rPr>
              <a:t> in a superclass cannot be overridden in a subclass. </a:t>
            </a:r>
          </a:p>
          <a:p>
            <a:pPr lvl="1" eaLnBrk="1" hangingPunct="1"/>
            <a:r>
              <a:rPr lang="en-US" altLang="en-US" dirty="0">
                <a:solidFill>
                  <a:srgbClr val="000000"/>
                </a:solidFill>
              </a:rPr>
              <a:t>Methods that are declared </a:t>
            </a:r>
            <a:r>
              <a:rPr lang="en-US" altLang="en-US" dirty="0">
                <a:solidFill>
                  <a:srgbClr val="000000"/>
                </a:solidFill>
                <a:latin typeface="Consolas" panose="020B0609020204030204" pitchFamily="49" charset="0"/>
              </a:rPr>
              <a:t>private</a:t>
            </a:r>
            <a:r>
              <a:rPr lang="en-US" altLang="en-US" dirty="0">
                <a:solidFill>
                  <a:srgbClr val="000000"/>
                </a:solidFill>
              </a:rPr>
              <a:t> are implicitly </a:t>
            </a:r>
            <a:r>
              <a:rPr lang="en-US" altLang="en-US" dirty="0">
                <a:solidFill>
                  <a:srgbClr val="000000"/>
                </a:solidFill>
                <a:latin typeface="Consolas" panose="020B0609020204030204" pitchFamily="49" charset="0"/>
              </a:rPr>
              <a:t>final</a:t>
            </a:r>
            <a:r>
              <a:rPr lang="en-US" altLang="en-US" dirty="0">
                <a:solidFill>
                  <a:srgbClr val="000000"/>
                </a:solidFill>
              </a:rPr>
              <a:t>, because it’s not possible to override them in a subclass. </a:t>
            </a:r>
          </a:p>
          <a:p>
            <a:pPr lvl="1" eaLnBrk="1" hangingPunct="1"/>
            <a:r>
              <a:rPr lang="en-US" altLang="en-US" dirty="0">
                <a:solidFill>
                  <a:srgbClr val="000000"/>
                </a:solidFill>
              </a:rPr>
              <a:t>Methods that are declared </a:t>
            </a:r>
            <a:r>
              <a:rPr lang="en-US" altLang="en-US" dirty="0">
                <a:solidFill>
                  <a:srgbClr val="000000"/>
                </a:solidFill>
                <a:latin typeface="Consolas" panose="020B0609020204030204" pitchFamily="49" charset="0"/>
              </a:rPr>
              <a:t>static</a:t>
            </a:r>
            <a:r>
              <a:rPr lang="en-US" altLang="en-US" dirty="0">
                <a:solidFill>
                  <a:srgbClr val="000000"/>
                </a:solidFill>
              </a:rPr>
              <a:t> are implicitly </a:t>
            </a:r>
            <a:r>
              <a:rPr lang="en-US" altLang="en-US" dirty="0">
                <a:solidFill>
                  <a:srgbClr val="000000"/>
                </a:solidFill>
                <a:latin typeface="Consolas" panose="020B0609020204030204" pitchFamily="49" charset="0"/>
              </a:rPr>
              <a:t>final</a:t>
            </a:r>
            <a:r>
              <a:rPr lang="en-US" altLang="en-US" dirty="0">
                <a:solidFill>
                  <a:srgbClr val="000000"/>
                </a:solidFill>
              </a:rPr>
              <a:t>. </a:t>
            </a:r>
          </a:p>
          <a:p>
            <a:pPr lvl="1" eaLnBrk="1" hangingPunct="1"/>
            <a:r>
              <a:rPr lang="en-US" altLang="en-US" dirty="0">
                <a:solidFill>
                  <a:srgbClr val="000000"/>
                </a:solidFill>
              </a:rPr>
              <a:t>A </a:t>
            </a:r>
            <a:r>
              <a:rPr lang="en-US" altLang="en-US" dirty="0">
                <a:solidFill>
                  <a:srgbClr val="000000"/>
                </a:solidFill>
                <a:latin typeface="Consolas" panose="020B0609020204030204" pitchFamily="49" charset="0"/>
              </a:rPr>
              <a:t>final</a:t>
            </a:r>
            <a:r>
              <a:rPr lang="en-US" altLang="en-US" dirty="0">
                <a:solidFill>
                  <a:srgbClr val="000000"/>
                </a:solidFill>
              </a:rPr>
              <a:t> method’s declaration can never change, so all subclasses use the same method implementation, and calls to </a:t>
            </a:r>
            <a:r>
              <a:rPr lang="en-US" altLang="en-US" dirty="0">
                <a:solidFill>
                  <a:srgbClr val="000000"/>
                </a:solidFill>
                <a:latin typeface="Consolas" panose="020B0609020204030204" pitchFamily="49" charset="0"/>
              </a:rPr>
              <a:t>final</a:t>
            </a:r>
            <a:r>
              <a:rPr lang="en-US" altLang="en-US" dirty="0">
                <a:solidFill>
                  <a:srgbClr val="000000"/>
                </a:solidFill>
              </a:rPr>
              <a:t> methods are resolved at compile time—this is known as </a:t>
            </a:r>
            <a:r>
              <a:rPr lang="en-US" altLang="en-US" dirty="0">
                <a:solidFill>
                  <a:srgbClr val="0000FF"/>
                </a:solidFill>
              </a:rPr>
              <a:t>static binding</a:t>
            </a:r>
            <a:r>
              <a:rPr lang="en-US" altLang="en-US" dirty="0">
                <a:solidFill>
                  <a:srgbClr val="000000"/>
                </a:solidFill>
              </a:rPr>
              <a:t>. </a:t>
            </a:r>
          </a:p>
        </p:txBody>
      </p:sp>
      <p:sp>
        <p:nvSpPr>
          <p:cNvPr id="4" name="Footer Placeholder 3">
            <a:extLst>
              <a:ext uri="{FF2B5EF4-FFF2-40B4-BE49-F238E27FC236}">
                <a16:creationId xmlns:a16="http://schemas.microsoft.com/office/drawing/2014/main" id="{006D98FD-2828-4470-8874-A6DEE9F0A75D}"/>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408290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7D5C5-69A4-45C1-B8B6-EA24C571A09B}"/>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10.7  </a:t>
            </a:r>
            <a:r>
              <a:rPr lang="en-US" dirty="0">
                <a:solidFill>
                  <a:srgbClr val="3380E6"/>
                </a:solidFill>
                <a:latin typeface="Consolas" panose="020B0609020204030204" pitchFamily="49" charset="0"/>
              </a:rPr>
              <a:t>final</a:t>
            </a:r>
            <a:r>
              <a:rPr lang="en-US" dirty="0">
                <a:solidFill>
                  <a:srgbClr val="3380E6"/>
                </a:solidFill>
                <a:latin typeface="Calibri" panose="020F0502020204030204" pitchFamily="34" charset="0"/>
              </a:rPr>
              <a:t> Methods and Classes (Cont.)</a:t>
            </a:r>
          </a:p>
        </p:txBody>
      </p:sp>
      <p:sp>
        <p:nvSpPr>
          <p:cNvPr id="87043" name="Text Placeholder 2">
            <a:extLst>
              <a:ext uri="{FF2B5EF4-FFF2-40B4-BE49-F238E27FC236}">
                <a16:creationId xmlns:a16="http://schemas.microsoft.com/office/drawing/2014/main" id="{97AC6916-C0F4-47A7-A554-989D95778526}"/>
              </a:ext>
            </a:extLst>
          </p:cNvPr>
          <p:cNvSpPr>
            <a:spLocks noGrp="1"/>
          </p:cNvSpPr>
          <p:nvPr>
            <p:ph type="body" idx="1"/>
          </p:nvPr>
        </p:nvSpPr>
        <p:spPr/>
        <p:txBody>
          <a:bodyPr/>
          <a:lstStyle/>
          <a:p>
            <a:pPr eaLnBrk="1" hangingPunct="1"/>
            <a:r>
              <a:rPr lang="en-US" altLang="en-US" dirty="0">
                <a:solidFill>
                  <a:srgbClr val="000000"/>
                </a:solidFill>
              </a:rPr>
              <a:t>A </a:t>
            </a:r>
            <a:r>
              <a:rPr lang="en-US" altLang="en-US" dirty="0">
                <a:solidFill>
                  <a:srgbClr val="0000FF"/>
                </a:solidFill>
                <a:latin typeface="Consolas" panose="020B0609020204030204" pitchFamily="49" charset="0"/>
              </a:rPr>
              <a:t>final</a:t>
            </a:r>
            <a:r>
              <a:rPr lang="en-US" altLang="en-US" dirty="0">
                <a:solidFill>
                  <a:srgbClr val="0000FF"/>
                </a:solidFill>
              </a:rPr>
              <a:t> class</a:t>
            </a:r>
            <a:r>
              <a:rPr lang="en-US" altLang="en-US" dirty="0">
                <a:solidFill>
                  <a:srgbClr val="000000"/>
                </a:solidFill>
              </a:rPr>
              <a:t> cannot be extended to create a subclass.</a:t>
            </a:r>
            <a:r>
              <a:rPr lang="en-US" altLang="en-US" i="1" dirty="0">
                <a:solidFill>
                  <a:srgbClr val="000000"/>
                </a:solidFill>
              </a:rPr>
              <a:t> </a:t>
            </a:r>
          </a:p>
          <a:p>
            <a:pPr lvl="1" eaLnBrk="1" hangingPunct="1"/>
            <a:r>
              <a:rPr lang="en-US" altLang="en-US" dirty="0">
                <a:solidFill>
                  <a:srgbClr val="000000"/>
                </a:solidFill>
              </a:rPr>
              <a:t>All methods in a </a:t>
            </a:r>
            <a:r>
              <a:rPr lang="en-US" altLang="en-US" dirty="0">
                <a:solidFill>
                  <a:srgbClr val="000000"/>
                </a:solidFill>
                <a:latin typeface="Consolas" panose="020B0609020204030204" pitchFamily="49" charset="0"/>
              </a:rPr>
              <a:t>final</a:t>
            </a:r>
            <a:r>
              <a:rPr lang="en-US" altLang="en-US" dirty="0">
                <a:solidFill>
                  <a:srgbClr val="000000"/>
                </a:solidFill>
              </a:rPr>
              <a:t> class are implicitly </a:t>
            </a:r>
            <a:r>
              <a:rPr lang="en-US" altLang="en-US" dirty="0">
                <a:solidFill>
                  <a:srgbClr val="000000"/>
                </a:solidFill>
                <a:latin typeface="Consolas" panose="020B0609020204030204" pitchFamily="49" charset="0"/>
              </a:rPr>
              <a:t>final</a:t>
            </a:r>
            <a:r>
              <a:rPr lang="en-US" altLang="en-US" dirty="0">
                <a:solidFill>
                  <a:srgbClr val="000000"/>
                </a:solidFill>
              </a:rPr>
              <a:t>. </a:t>
            </a:r>
          </a:p>
          <a:p>
            <a:pPr eaLnBrk="1" hangingPunct="1"/>
            <a:r>
              <a:rPr lang="en-US" altLang="en-US" dirty="0">
                <a:solidFill>
                  <a:srgbClr val="000000"/>
                </a:solidFill>
              </a:rPr>
              <a:t>Class </a:t>
            </a:r>
            <a:r>
              <a:rPr lang="en-US" altLang="en-US" dirty="0">
                <a:solidFill>
                  <a:srgbClr val="000000"/>
                </a:solidFill>
                <a:latin typeface="Consolas" panose="020B0609020204030204" pitchFamily="49" charset="0"/>
              </a:rPr>
              <a:t>String</a:t>
            </a:r>
            <a:r>
              <a:rPr lang="en-US" altLang="en-US" dirty="0">
                <a:solidFill>
                  <a:srgbClr val="000000"/>
                </a:solidFill>
              </a:rPr>
              <a:t> is an example of a </a:t>
            </a:r>
            <a:r>
              <a:rPr lang="en-US" altLang="en-US" dirty="0">
                <a:solidFill>
                  <a:srgbClr val="000000"/>
                </a:solidFill>
                <a:latin typeface="Consolas" panose="020B0609020204030204" pitchFamily="49" charset="0"/>
              </a:rPr>
              <a:t>final</a:t>
            </a:r>
            <a:r>
              <a:rPr lang="en-US" altLang="en-US" dirty="0">
                <a:solidFill>
                  <a:srgbClr val="000000"/>
                </a:solidFill>
              </a:rPr>
              <a:t> class. </a:t>
            </a:r>
          </a:p>
          <a:p>
            <a:pPr lvl="1" eaLnBrk="1" hangingPunct="1"/>
            <a:r>
              <a:rPr lang="en-US" altLang="en-US" dirty="0">
                <a:solidFill>
                  <a:srgbClr val="000000"/>
                </a:solidFill>
              </a:rPr>
              <a:t>If you were allowed to create a subclass of </a:t>
            </a:r>
            <a:r>
              <a:rPr lang="en-US" altLang="en-US" dirty="0">
                <a:solidFill>
                  <a:srgbClr val="000000"/>
                </a:solidFill>
                <a:latin typeface="Consolas" panose="020B0609020204030204" pitchFamily="49" charset="0"/>
              </a:rPr>
              <a:t>String</a:t>
            </a:r>
            <a:r>
              <a:rPr lang="en-US" altLang="en-US" dirty="0">
                <a:solidFill>
                  <a:srgbClr val="000000"/>
                </a:solidFill>
              </a:rPr>
              <a:t>, objects of that subclass could be used wherever </a:t>
            </a:r>
            <a:r>
              <a:rPr lang="en-US" altLang="en-US" dirty="0">
                <a:solidFill>
                  <a:srgbClr val="000000"/>
                </a:solidFill>
                <a:latin typeface="Consolas" panose="020B0609020204030204" pitchFamily="49" charset="0"/>
              </a:rPr>
              <a:t>String</a:t>
            </a:r>
            <a:r>
              <a:rPr lang="en-US" altLang="en-US" dirty="0">
                <a:solidFill>
                  <a:srgbClr val="000000"/>
                </a:solidFill>
              </a:rPr>
              <a:t>s are expected. </a:t>
            </a:r>
          </a:p>
          <a:p>
            <a:pPr lvl="1" eaLnBrk="1" hangingPunct="1"/>
            <a:r>
              <a:rPr lang="en-US" altLang="en-US" dirty="0">
                <a:solidFill>
                  <a:srgbClr val="000000"/>
                </a:solidFill>
              </a:rPr>
              <a:t>Since class </a:t>
            </a:r>
            <a:r>
              <a:rPr lang="en-US" altLang="en-US" dirty="0">
                <a:solidFill>
                  <a:srgbClr val="000000"/>
                </a:solidFill>
                <a:latin typeface="Consolas" panose="020B0609020204030204" pitchFamily="49" charset="0"/>
              </a:rPr>
              <a:t>String</a:t>
            </a:r>
            <a:r>
              <a:rPr lang="en-US" altLang="en-US" dirty="0">
                <a:solidFill>
                  <a:srgbClr val="000000"/>
                </a:solidFill>
              </a:rPr>
              <a:t> cannot be extended, programs that use </a:t>
            </a:r>
            <a:r>
              <a:rPr lang="en-US" altLang="en-US" dirty="0">
                <a:solidFill>
                  <a:srgbClr val="000000"/>
                </a:solidFill>
                <a:latin typeface="Consolas" panose="020B0609020204030204" pitchFamily="49" charset="0"/>
              </a:rPr>
              <a:t>String</a:t>
            </a:r>
            <a:r>
              <a:rPr lang="en-US" altLang="en-US" dirty="0">
                <a:solidFill>
                  <a:srgbClr val="000000"/>
                </a:solidFill>
              </a:rPr>
              <a:t>s can rely on the functionality of </a:t>
            </a:r>
            <a:r>
              <a:rPr lang="en-US" altLang="en-US" dirty="0">
                <a:solidFill>
                  <a:srgbClr val="000000"/>
                </a:solidFill>
                <a:latin typeface="Consolas" panose="020B0609020204030204" pitchFamily="49" charset="0"/>
              </a:rPr>
              <a:t>String</a:t>
            </a:r>
            <a:r>
              <a:rPr lang="en-US" altLang="en-US" dirty="0">
                <a:solidFill>
                  <a:srgbClr val="000000"/>
                </a:solidFill>
              </a:rPr>
              <a:t> objects as specified in the Java API. </a:t>
            </a:r>
          </a:p>
          <a:p>
            <a:pPr lvl="1" eaLnBrk="1" hangingPunct="1"/>
            <a:r>
              <a:rPr lang="en-US" altLang="en-US" dirty="0">
                <a:solidFill>
                  <a:srgbClr val="000000"/>
                </a:solidFill>
              </a:rPr>
              <a:t>Making the class </a:t>
            </a:r>
            <a:r>
              <a:rPr lang="en-US" altLang="en-US" dirty="0">
                <a:solidFill>
                  <a:srgbClr val="000000"/>
                </a:solidFill>
                <a:latin typeface="Consolas" panose="020B0609020204030204" pitchFamily="49" charset="0"/>
              </a:rPr>
              <a:t>final</a:t>
            </a:r>
            <a:r>
              <a:rPr lang="en-US" altLang="en-US" dirty="0">
                <a:solidFill>
                  <a:srgbClr val="000000"/>
                </a:solidFill>
              </a:rPr>
              <a:t> also prevents programmers from creating subclasses that might bypass security restrictions. </a:t>
            </a:r>
          </a:p>
        </p:txBody>
      </p:sp>
      <p:sp>
        <p:nvSpPr>
          <p:cNvPr id="4" name="Footer Placeholder 3">
            <a:extLst>
              <a:ext uri="{FF2B5EF4-FFF2-40B4-BE49-F238E27FC236}">
                <a16:creationId xmlns:a16="http://schemas.microsoft.com/office/drawing/2014/main" id="{D602C9D6-54CB-4E18-BFEC-673ECA976818}"/>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63792008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B34C0-70C0-449B-B99B-CAFF90B66521}"/>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10.8  </a:t>
            </a:r>
            <a:r>
              <a:rPr lang="en-US" dirty="0">
                <a:solidFill>
                  <a:srgbClr val="3380E6"/>
                </a:solidFill>
                <a:latin typeface="Calibri" panose="020F0502020204030204" pitchFamily="34" charset="0"/>
              </a:rPr>
              <a:t>A Deeper Explanation of Issues with Calling Methods from Constructors</a:t>
            </a:r>
          </a:p>
        </p:txBody>
      </p:sp>
      <p:sp>
        <p:nvSpPr>
          <p:cNvPr id="90115" name="Text Placeholder 2">
            <a:extLst>
              <a:ext uri="{FF2B5EF4-FFF2-40B4-BE49-F238E27FC236}">
                <a16:creationId xmlns:a16="http://schemas.microsoft.com/office/drawing/2014/main" id="{04074039-E180-44AC-88A5-A2BC62682D4A}"/>
              </a:ext>
            </a:extLst>
          </p:cNvPr>
          <p:cNvSpPr>
            <a:spLocks noGrp="1"/>
          </p:cNvSpPr>
          <p:nvPr>
            <p:ph type="body" idx="1"/>
          </p:nvPr>
        </p:nvSpPr>
        <p:spPr/>
        <p:txBody>
          <a:bodyPr/>
          <a:lstStyle/>
          <a:p>
            <a:pPr eaLnBrk="1" hangingPunct="1">
              <a:lnSpc>
                <a:spcPct val="90000"/>
              </a:lnSpc>
            </a:pPr>
            <a:r>
              <a:rPr lang="en-US" altLang="en-US" dirty="0">
                <a:solidFill>
                  <a:srgbClr val="000000"/>
                </a:solidFill>
              </a:rPr>
              <a:t>Do not call overridable methods from constructors. </a:t>
            </a:r>
          </a:p>
          <a:p>
            <a:pPr eaLnBrk="1" hangingPunct="1">
              <a:lnSpc>
                <a:spcPct val="90000"/>
              </a:lnSpc>
            </a:pPr>
            <a:r>
              <a:rPr lang="en-US" altLang="en-US" dirty="0">
                <a:solidFill>
                  <a:srgbClr val="000000"/>
                </a:solidFill>
              </a:rPr>
              <a:t>When creating a </a:t>
            </a:r>
            <a:r>
              <a:rPr lang="en-US" altLang="en-US" i="1" dirty="0">
                <a:solidFill>
                  <a:srgbClr val="000000"/>
                </a:solidFill>
              </a:rPr>
              <a:t>subclass</a:t>
            </a:r>
            <a:r>
              <a:rPr lang="en-US" altLang="en-US" dirty="0">
                <a:solidFill>
                  <a:srgbClr val="000000"/>
                </a:solidFill>
              </a:rPr>
              <a:t> object, this could lead to an overridden method being called before the </a:t>
            </a:r>
            <a:r>
              <a:rPr lang="en-US" altLang="en-US" i="1" dirty="0">
                <a:solidFill>
                  <a:srgbClr val="000000"/>
                </a:solidFill>
              </a:rPr>
              <a:t>subclass</a:t>
            </a:r>
            <a:r>
              <a:rPr lang="en-US" altLang="en-US" dirty="0">
                <a:solidFill>
                  <a:srgbClr val="000000"/>
                </a:solidFill>
              </a:rPr>
              <a:t> object is fully initialized. </a:t>
            </a:r>
          </a:p>
          <a:p>
            <a:pPr eaLnBrk="1" hangingPunct="1">
              <a:lnSpc>
                <a:spcPct val="90000"/>
              </a:lnSpc>
            </a:pPr>
            <a:r>
              <a:rPr lang="en-US" altLang="en-US" dirty="0">
                <a:solidFill>
                  <a:srgbClr val="000000"/>
                </a:solidFill>
              </a:rPr>
              <a:t>Recall that when you construct a </a:t>
            </a:r>
            <a:r>
              <a:rPr lang="en-US" altLang="en-US" i="1" dirty="0">
                <a:solidFill>
                  <a:srgbClr val="000000"/>
                </a:solidFill>
              </a:rPr>
              <a:t>subclass</a:t>
            </a:r>
            <a:r>
              <a:rPr lang="en-US" altLang="en-US" dirty="0">
                <a:solidFill>
                  <a:srgbClr val="000000"/>
                </a:solidFill>
              </a:rPr>
              <a:t> object, its constructor first calls one of the direct </a:t>
            </a:r>
            <a:r>
              <a:rPr lang="en-US" altLang="en-US" i="1" dirty="0">
                <a:solidFill>
                  <a:srgbClr val="000000"/>
                </a:solidFill>
              </a:rPr>
              <a:t>superclass’s</a:t>
            </a:r>
            <a:r>
              <a:rPr lang="en-US" altLang="en-US" dirty="0">
                <a:solidFill>
                  <a:srgbClr val="000000"/>
                </a:solidFill>
              </a:rPr>
              <a:t> constructors. </a:t>
            </a:r>
          </a:p>
          <a:p>
            <a:pPr eaLnBrk="1" hangingPunct="1">
              <a:lnSpc>
                <a:spcPct val="90000"/>
              </a:lnSpc>
            </a:pPr>
            <a:r>
              <a:rPr lang="en-US" altLang="en-US" dirty="0">
                <a:solidFill>
                  <a:srgbClr val="000000"/>
                </a:solidFill>
              </a:rPr>
              <a:t>If the </a:t>
            </a:r>
            <a:r>
              <a:rPr lang="en-US" altLang="en-US" i="1" dirty="0">
                <a:solidFill>
                  <a:srgbClr val="000000"/>
                </a:solidFill>
              </a:rPr>
              <a:t>superclass</a:t>
            </a:r>
            <a:r>
              <a:rPr lang="en-US" altLang="en-US" dirty="0">
                <a:solidFill>
                  <a:srgbClr val="000000"/>
                </a:solidFill>
              </a:rPr>
              <a:t> constructor calls an overridable method, the </a:t>
            </a:r>
            <a:r>
              <a:rPr lang="en-US" altLang="en-US" i="1" dirty="0">
                <a:solidFill>
                  <a:srgbClr val="000000"/>
                </a:solidFill>
              </a:rPr>
              <a:t>subclass’s</a:t>
            </a:r>
            <a:r>
              <a:rPr lang="en-US" altLang="en-US" dirty="0">
                <a:solidFill>
                  <a:srgbClr val="000000"/>
                </a:solidFill>
              </a:rPr>
              <a:t> version of that method will be called by the </a:t>
            </a:r>
            <a:r>
              <a:rPr lang="en-US" altLang="en-US" i="1" dirty="0">
                <a:solidFill>
                  <a:srgbClr val="000000"/>
                </a:solidFill>
              </a:rPr>
              <a:t>superclass</a:t>
            </a:r>
            <a:r>
              <a:rPr lang="en-US" altLang="en-US" dirty="0">
                <a:solidFill>
                  <a:srgbClr val="000000"/>
                </a:solidFill>
              </a:rPr>
              <a:t> constructor—before the </a:t>
            </a:r>
            <a:r>
              <a:rPr lang="en-US" altLang="en-US" i="1" dirty="0">
                <a:solidFill>
                  <a:srgbClr val="000000"/>
                </a:solidFill>
              </a:rPr>
              <a:t>subclass</a:t>
            </a:r>
            <a:r>
              <a:rPr lang="en-US" altLang="en-US" dirty="0">
                <a:solidFill>
                  <a:srgbClr val="000000"/>
                </a:solidFill>
              </a:rPr>
              <a:t> constructor’s body has a chance to execute. </a:t>
            </a:r>
          </a:p>
          <a:p>
            <a:pPr eaLnBrk="1" hangingPunct="1">
              <a:lnSpc>
                <a:spcPct val="90000"/>
              </a:lnSpc>
            </a:pPr>
            <a:r>
              <a:rPr lang="en-US" altLang="en-US" dirty="0">
                <a:solidFill>
                  <a:srgbClr val="000000"/>
                </a:solidFill>
              </a:rPr>
              <a:t>This could lead to subtle, difficult-to-detect errors if the </a:t>
            </a:r>
            <a:r>
              <a:rPr lang="en-US" altLang="en-US" i="1" dirty="0">
                <a:solidFill>
                  <a:srgbClr val="000000"/>
                </a:solidFill>
              </a:rPr>
              <a:t>subclass</a:t>
            </a:r>
            <a:r>
              <a:rPr lang="en-US" altLang="en-US" dirty="0">
                <a:solidFill>
                  <a:srgbClr val="000000"/>
                </a:solidFill>
              </a:rPr>
              <a:t> method that was called depends on initialization that has not yet been performed in the </a:t>
            </a:r>
            <a:r>
              <a:rPr lang="en-US" altLang="en-US" i="1" dirty="0">
                <a:solidFill>
                  <a:srgbClr val="000000"/>
                </a:solidFill>
              </a:rPr>
              <a:t>subclass</a:t>
            </a:r>
            <a:r>
              <a:rPr lang="en-US" altLang="en-US" dirty="0">
                <a:solidFill>
                  <a:srgbClr val="000000"/>
                </a:solidFill>
              </a:rPr>
              <a:t> constructor’s body.</a:t>
            </a:r>
          </a:p>
          <a:p>
            <a:pPr eaLnBrk="1" hangingPunct="1">
              <a:lnSpc>
                <a:spcPct val="90000"/>
              </a:lnSpc>
            </a:pPr>
            <a:r>
              <a:rPr lang="en-US" altLang="en-US" dirty="0">
                <a:solidFill>
                  <a:srgbClr val="000000"/>
                </a:solidFill>
              </a:rPr>
              <a:t>It’s acceptable to call a </a:t>
            </a:r>
            <a:r>
              <a:rPr lang="en-US" altLang="en-US" dirty="0">
                <a:solidFill>
                  <a:srgbClr val="000000"/>
                </a:solidFill>
                <a:latin typeface="Consolas" panose="020B0609020204030204" pitchFamily="49" charset="0"/>
              </a:rPr>
              <a:t>static</a:t>
            </a:r>
            <a:r>
              <a:rPr lang="en-US" altLang="en-US" dirty="0">
                <a:solidFill>
                  <a:srgbClr val="000000"/>
                </a:solidFill>
              </a:rPr>
              <a:t> method from a constructor. </a:t>
            </a:r>
          </a:p>
        </p:txBody>
      </p:sp>
      <p:sp>
        <p:nvSpPr>
          <p:cNvPr id="4" name="Footer Placeholder 3">
            <a:extLst>
              <a:ext uri="{FF2B5EF4-FFF2-40B4-BE49-F238E27FC236}">
                <a16:creationId xmlns:a16="http://schemas.microsoft.com/office/drawing/2014/main" id="{25DF7062-9828-43B6-B708-C9CE7E7E0A85}"/>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72200127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B34C0-70C0-449B-B99B-CAFF90B66521}"/>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10.8  </a:t>
            </a:r>
            <a:r>
              <a:rPr lang="en-US" dirty="0">
                <a:solidFill>
                  <a:srgbClr val="3380E6"/>
                </a:solidFill>
                <a:latin typeface="Calibri" panose="020F0502020204030204" pitchFamily="34" charset="0"/>
              </a:rPr>
              <a:t>A Deeper Explanation of Issues with Calling Methods from Constructors</a:t>
            </a:r>
          </a:p>
        </p:txBody>
      </p:sp>
      <p:sp>
        <p:nvSpPr>
          <p:cNvPr id="90115" name="Text Placeholder 2">
            <a:extLst>
              <a:ext uri="{FF2B5EF4-FFF2-40B4-BE49-F238E27FC236}">
                <a16:creationId xmlns:a16="http://schemas.microsoft.com/office/drawing/2014/main" id="{04074039-E180-44AC-88A5-A2BC62682D4A}"/>
              </a:ext>
            </a:extLst>
          </p:cNvPr>
          <p:cNvSpPr>
            <a:spLocks noGrp="1"/>
          </p:cNvSpPr>
          <p:nvPr>
            <p:ph type="body" idx="1"/>
          </p:nvPr>
        </p:nvSpPr>
        <p:spPr/>
        <p:txBody>
          <a:bodyPr/>
          <a:lstStyle/>
          <a:p>
            <a:r>
              <a:rPr lang="en-US" dirty="0"/>
              <a:t>Let’s assume that a constructor and a </a:t>
            </a:r>
            <a:r>
              <a:rPr lang="en-US" i="1" dirty="0"/>
              <a:t>set</a:t>
            </a:r>
            <a:r>
              <a:rPr lang="en-US" dirty="0"/>
              <a:t> method perform the same validation for a particular instance variable. How should you handle the common code?</a:t>
            </a:r>
            <a:r>
              <a:rPr lang="en-US" sz="2800" dirty="0"/>
              <a:t> </a:t>
            </a:r>
          </a:p>
          <a:p>
            <a:pPr lvl="2"/>
            <a:r>
              <a:rPr lang="en-US" sz="2400" dirty="0"/>
              <a:t>If it's brief, you can duplicate it in the constructor and the </a:t>
            </a:r>
            <a:r>
              <a:rPr lang="en-US" sz="2400" i="1" dirty="0"/>
              <a:t>set</a:t>
            </a:r>
            <a:r>
              <a:rPr lang="en-US" sz="2400" dirty="0"/>
              <a:t> method</a:t>
            </a:r>
          </a:p>
          <a:p>
            <a:pPr lvl="2"/>
            <a:r>
              <a:rPr lang="en-US" sz="2500" dirty="0"/>
              <a:t>For lengthier validation, define a </a:t>
            </a:r>
            <a:r>
              <a:rPr lang="en-US" sz="2500" dirty="0">
                <a:latin typeface="Consolas" panose="020B0609020204030204" pitchFamily="49" charset="0"/>
              </a:rPr>
              <a:t>static</a:t>
            </a:r>
            <a:r>
              <a:rPr lang="en-US" sz="2500" dirty="0"/>
              <a:t> validation method—typically a </a:t>
            </a:r>
            <a:r>
              <a:rPr lang="en-US" sz="2500" dirty="0">
                <a:latin typeface="Consolas" panose="020B0609020204030204" pitchFamily="49" charset="0"/>
              </a:rPr>
              <a:t>private static </a:t>
            </a:r>
            <a:r>
              <a:rPr lang="en-US" sz="2500" dirty="0"/>
              <a:t>helper method—then call it from the constructor and from the </a:t>
            </a:r>
            <a:r>
              <a:rPr lang="en-US" sz="2500" i="1" dirty="0"/>
              <a:t>set</a:t>
            </a:r>
            <a:r>
              <a:rPr lang="en-US" sz="2500" dirty="0"/>
              <a:t> method. It’s acceptable to call a </a:t>
            </a:r>
            <a:r>
              <a:rPr lang="en-US" sz="2500" dirty="0">
                <a:latin typeface="Consolas" panose="020B0609020204030204" pitchFamily="49" charset="0"/>
              </a:rPr>
              <a:t>static</a:t>
            </a:r>
            <a:r>
              <a:rPr lang="en-US" sz="2500" dirty="0"/>
              <a:t> method from a constructor, because </a:t>
            </a:r>
            <a:r>
              <a:rPr lang="en-US" sz="2500" dirty="0">
                <a:latin typeface="Consolas" panose="020B0609020204030204" pitchFamily="49" charset="0"/>
              </a:rPr>
              <a:t>static</a:t>
            </a:r>
            <a:r>
              <a:rPr lang="en-US" sz="2500" dirty="0"/>
              <a:t> methods are not overridable. </a:t>
            </a:r>
          </a:p>
          <a:p>
            <a:r>
              <a:rPr lang="en-US" dirty="0"/>
              <a:t>It’s also acceptable for a constructor to call a </a:t>
            </a:r>
            <a:r>
              <a:rPr lang="en-US" dirty="0">
                <a:latin typeface="Consolas" panose="020B0609020204030204" pitchFamily="49" charset="0"/>
              </a:rPr>
              <a:t>final</a:t>
            </a:r>
            <a:r>
              <a:rPr lang="en-US" dirty="0"/>
              <a:t> instance method, provided that the method does not directly or indirectly call any overridable instance methods.</a:t>
            </a:r>
          </a:p>
          <a:p>
            <a:pPr eaLnBrk="1" hangingPunct="1">
              <a:lnSpc>
                <a:spcPct val="90000"/>
              </a:lnSpc>
            </a:pPr>
            <a:endParaRPr lang="en-US" altLang="en-US" sz="2100" dirty="0">
              <a:solidFill>
                <a:srgbClr val="000000"/>
              </a:solidFill>
            </a:endParaRPr>
          </a:p>
        </p:txBody>
      </p:sp>
      <p:sp>
        <p:nvSpPr>
          <p:cNvPr id="4" name="Footer Placeholder 3">
            <a:extLst>
              <a:ext uri="{FF2B5EF4-FFF2-40B4-BE49-F238E27FC236}">
                <a16:creationId xmlns:a16="http://schemas.microsoft.com/office/drawing/2014/main" id="{25DF7062-9828-43B6-B708-C9CE7E7E0A85}"/>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993219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3959E-D39B-4562-9EC4-AB8509A194B5}"/>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10.1  </a:t>
            </a:r>
            <a:r>
              <a:rPr lang="en-US" dirty="0">
                <a:solidFill>
                  <a:srgbClr val="3380E6"/>
                </a:solidFill>
                <a:latin typeface="Calibri" panose="020F0502020204030204" pitchFamily="34" charset="0"/>
              </a:rPr>
              <a:t>Introduction (Cont.)</a:t>
            </a:r>
          </a:p>
        </p:txBody>
      </p:sp>
      <p:sp>
        <p:nvSpPr>
          <p:cNvPr id="17411" name="Text Placeholder 2">
            <a:extLst>
              <a:ext uri="{FF2B5EF4-FFF2-40B4-BE49-F238E27FC236}">
                <a16:creationId xmlns:a16="http://schemas.microsoft.com/office/drawing/2014/main" id="{A3DCB48C-A1C5-49F3-9E31-F87A6100117F}"/>
              </a:ext>
            </a:extLst>
          </p:cNvPr>
          <p:cNvSpPr>
            <a:spLocks noGrp="1"/>
          </p:cNvSpPr>
          <p:nvPr>
            <p:ph type="body" idx="1"/>
          </p:nvPr>
        </p:nvSpPr>
        <p:spPr/>
        <p:txBody>
          <a:bodyPr/>
          <a:lstStyle/>
          <a:p>
            <a:pPr eaLnBrk="1" hangingPunct="1"/>
            <a:r>
              <a:rPr lang="en-US" altLang="en-US" dirty="0">
                <a:solidFill>
                  <a:srgbClr val="000000"/>
                </a:solidFill>
              </a:rPr>
              <a:t>With polymorphism, we can design and implement systems that are easily </a:t>
            </a:r>
            <a:r>
              <a:rPr lang="en-US" altLang="en-US" i="1" dirty="0">
                <a:solidFill>
                  <a:srgbClr val="000000"/>
                </a:solidFill>
              </a:rPr>
              <a:t>extensible</a:t>
            </a:r>
          </a:p>
          <a:p>
            <a:pPr lvl="1" eaLnBrk="1" hangingPunct="1"/>
            <a:r>
              <a:rPr lang="en-US" altLang="en-US" dirty="0">
                <a:solidFill>
                  <a:srgbClr val="000000"/>
                </a:solidFill>
              </a:rPr>
              <a:t>New classes can be added with little or no modification to the general portions of the program, as long as the new classes are part of the inheritance hierarchy that the program processes generically. </a:t>
            </a:r>
          </a:p>
          <a:p>
            <a:pPr lvl="1" eaLnBrk="1" hangingPunct="1"/>
            <a:r>
              <a:rPr lang="en-US" altLang="en-US" dirty="0">
                <a:solidFill>
                  <a:srgbClr val="000000"/>
                </a:solidFill>
              </a:rPr>
              <a:t>The new classes simply “plug right in.”</a:t>
            </a:r>
          </a:p>
          <a:p>
            <a:pPr lvl="1" eaLnBrk="1" hangingPunct="1"/>
            <a:r>
              <a:rPr lang="en-US" altLang="en-US" dirty="0">
                <a:solidFill>
                  <a:srgbClr val="000000"/>
                </a:solidFill>
              </a:rPr>
              <a:t>The only parts of a program that must be altered to accommodate new classes are those that require direct knowledge of the new classes that we add to the hierarchy. </a:t>
            </a:r>
          </a:p>
        </p:txBody>
      </p:sp>
      <p:sp>
        <p:nvSpPr>
          <p:cNvPr id="4" name="Footer Placeholder 3">
            <a:extLst>
              <a:ext uri="{FF2B5EF4-FFF2-40B4-BE49-F238E27FC236}">
                <a16:creationId xmlns:a16="http://schemas.microsoft.com/office/drawing/2014/main" id="{5E9E87B5-24C8-4522-93A0-4AA2CB3783B4}"/>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88900407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38E06-24BB-47E4-A0BD-F54985CA4648}"/>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10.9  </a:t>
            </a:r>
            <a:r>
              <a:rPr lang="en-US" dirty="0">
                <a:solidFill>
                  <a:srgbClr val="3380E6"/>
                </a:solidFill>
                <a:latin typeface="Calibri" panose="020F0502020204030204" pitchFamily="34" charset="0"/>
              </a:rPr>
              <a:t>Creating and Using Interfaces</a:t>
            </a:r>
          </a:p>
        </p:txBody>
      </p:sp>
      <p:sp>
        <p:nvSpPr>
          <p:cNvPr id="91139" name="Text Placeholder 2">
            <a:extLst>
              <a:ext uri="{FF2B5EF4-FFF2-40B4-BE49-F238E27FC236}">
                <a16:creationId xmlns:a16="http://schemas.microsoft.com/office/drawing/2014/main" id="{9B7D75E4-EEB3-493F-A7D1-FC1D6EFE231E}"/>
              </a:ext>
            </a:extLst>
          </p:cNvPr>
          <p:cNvSpPr>
            <a:spLocks noGrp="1"/>
          </p:cNvSpPr>
          <p:nvPr>
            <p:ph type="body" idx="1"/>
          </p:nvPr>
        </p:nvSpPr>
        <p:spPr/>
        <p:txBody>
          <a:bodyPr/>
          <a:lstStyle/>
          <a:p>
            <a:pPr eaLnBrk="1" hangingPunct="1">
              <a:lnSpc>
                <a:spcPct val="90000"/>
              </a:lnSpc>
            </a:pPr>
            <a:r>
              <a:rPr lang="en-US" altLang="en-US" dirty="0">
                <a:solidFill>
                  <a:srgbClr val="000000"/>
                </a:solidFill>
              </a:rPr>
              <a:t>Our next example reexamines the payroll system of Section 10.5. </a:t>
            </a:r>
          </a:p>
          <a:p>
            <a:pPr eaLnBrk="1" hangingPunct="1">
              <a:lnSpc>
                <a:spcPct val="90000"/>
              </a:lnSpc>
            </a:pPr>
            <a:r>
              <a:rPr lang="en-US" altLang="en-US" dirty="0">
                <a:solidFill>
                  <a:srgbClr val="000000"/>
                </a:solidFill>
              </a:rPr>
              <a:t>Suppose that the company involved wishes to perform several accounting operations in a single accounts payable application</a:t>
            </a:r>
          </a:p>
          <a:p>
            <a:pPr lvl="1" eaLnBrk="1" hangingPunct="1">
              <a:lnSpc>
                <a:spcPct val="90000"/>
              </a:lnSpc>
            </a:pPr>
            <a:r>
              <a:rPr lang="en-US" altLang="en-US" dirty="0">
                <a:solidFill>
                  <a:srgbClr val="000000"/>
                </a:solidFill>
              </a:rPr>
              <a:t>Calculating the earnings that must be paid to each employee </a:t>
            </a:r>
          </a:p>
          <a:p>
            <a:pPr lvl="1" eaLnBrk="1" hangingPunct="1">
              <a:lnSpc>
                <a:spcPct val="90000"/>
              </a:lnSpc>
            </a:pPr>
            <a:r>
              <a:rPr lang="en-US" altLang="en-US" dirty="0">
                <a:solidFill>
                  <a:srgbClr val="000000"/>
                </a:solidFill>
              </a:rPr>
              <a:t>Calculate the payment due on each of several invoices (i.e., bills for goods purchased)</a:t>
            </a:r>
          </a:p>
          <a:p>
            <a:pPr eaLnBrk="1" hangingPunct="1">
              <a:lnSpc>
                <a:spcPct val="90000"/>
              </a:lnSpc>
            </a:pPr>
            <a:r>
              <a:rPr lang="en-US" altLang="en-US" dirty="0">
                <a:solidFill>
                  <a:srgbClr val="000000"/>
                </a:solidFill>
              </a:rPr>
              <a:t>Both operations have to do with obtaining some kind of payment amount.</a:t>
            </a:r>
            <a:r>
              <a:rPr lang="en-US" altLang="en-US" sz="2500" dirty="0">
                <a:solidFill>
                  <a:srgbClr val="000000"/>
                </a:solidFill>
              </a:rPr>
              <a:t> </a:t>
            </a:r>
          </a:p>
          <a:p>
            <a:pPr lvl="1" eaLnBrk="1" hangingPunct="1">
              <a:lnSpc>
                <a:spcPct val="90000"/>
              </a:lnSpc>
            </a:pPr>
            <a:r>
              <a:rPr lang="en-US" altLang="en-US" dirty="0">
                <a:solidFill>
                  <a:srgbClr val="000000"/>
                </a:solidFill>
              </a:rPr>
              <a:t>For an employee, the payment refers to the employee’s earnings. </a:t>
            </a:r>
          </a:p>
          <a:p>
            <a:pPr lvl="1" eaLnBrk="1" hangingPunct="1">
              <a:lnSpc>
                <a:spcPct val="90000"/>
              </a:lnSpc>
            </a:pPr>
            <a:r>
              <a:rPr lang="en-US" altLang="en-US" dirty="0">
                <a:solidFill>
                  <a:srgbClr val="000000"/>
                </a:solidFill>
              </a:rPr>
              <a:t>For an invoice, the payment refers to the total cost of the goods listed on the invoice. </a:t>
            </a:r>
          </a:p>
        </p:txBody>
      </p:sp>
      <p:sp>
        <p:nvSpPr>
          <p:cNvPr id="4" name="Footer Placeholder 3">
            <a:extLst>
              <a:ext uri="{FF2B5EF4-FFF2-40B4-BE49-F238E27FC236}">
                <a16:creationId xmlns:a16="http://schemas.microsoft.com/office/drawing/2014/main" id="{D2192A5A-C860-44A5-BEF3-2C25A8431413}"/>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73147152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99658-2509-4FAB-BCB0-6E1316C78C1F}"/>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10.9  </a:t>
            </a:r>
            <a:r>
              <a:rPr lang="en-US" dirty="0">
                <a:solidFill>
                  <a:srgbClr val="3380E6"/>
                </a:solidFill>
                <a:latin typeface="Calibri" panose="020F0502020204030204" pitchFamily="34" charset="0"/>
              </a:rPr>
              <a:t>Creating and Using Interfaces (Cont.)</a:t>
            </a:r>
          </a:p>
        </p:txBody>
      </p:sp>
      <p:sp>
        <p:nvSpPr>
          <p:cNvPr id="92163" name="Text Placeholder 2">
            <a:extLst>
              <a:ext uri="{FF2B5EF4-FFF2-40B4-BE49-F238E27FC236}">
                <a16:creationId xmlns:a16="http://schemas.microsoft.com/office/drawing/2014/main" id="{B750B0F0-6E00-4E14-86E3-82C859134ACC}"/>
              </a:ext>
            </a:extLst>
          </p:cNvPr>
          <p:cNvSpPr>
            <a:spLocks noGrp="1"/>
          </p:cNvSpPr>
          <p:nvPr>
            <p:ph type="body" idx="1"/>
          </p:nvPr>
        </p:nvSpPr>
        <p:spPr/>
        <p:txBody>
          <a:bodyPr/>
          <a:lstStyle/>
          <a:p>
            <a:pPr eaLnBrk="1" hangingPunct="1"/>
            <a:r>
              <a:rPr lang="en-US" altLang="en-US" dirty="0">
                <a:solidFill>
                  <a:srgbClr val="0000FF"/>
                </a:solidFill>
              </a:rPr>
              <a:t>Interfaces</a:t>
            </a:r>
            <a:r>
              <a:rPr lang="en-US" altLang="en-US" dirty="0">
                <a:solidFill>
                  <a:srgbClr val="000000"/>
                </a:solidFill>
              </a:rPr>
              <a:t> offer a capability requiring that unrelated classes implement a set of common methods.</a:t>
            </a:r>
          </a:p>
          <a:p>
            <a:pPr eaLnBrk="1" hangingPunct="1"/>
            <a:r>
              <a:rPr lang="en-US" altLang="en-US" dirty="0">
                <a:solidFill>
                  <a:srgbClr val="000000"/>
                </a:solidFill>
              </a:rPr>
              <a:t>Interfaces define and standardize the ways in which things such as people and systems can interact with one another. </a:t>
            </a:r>
          </a:p>
          <a:p>
            <a:endParaRPr lang="en-US" altLang="en-US" dirty="0">
              <a:solidFill>
                <a:srgbClr val="000000"/>
              </a:solidFill>
            </a:endParaRPr>
          </a:p>
        </p:txBody>
      </p:sp>
      <p:sp>
        <p:nvSpPr>
          <p:cNvPr id="4" name="Footer Placeholder 3">
            <a:extLst>
              <a:ext uri="{FF2B5EF4-FFF2-40B4-BE49-F238E27FC236}">
                <a16:creationId xmlns:a16="http://schemas.microsoft.com/office/drawing/2014/main" id="{2C6FD125-6163-4EA9-9661-D5299AA8E8C1}"/>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51524309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832F7-A0C0-447F-94F4-035C134BED0C}"/>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10.9  </a:t>
            </a:r>
            <a:r>
              <a:rPr lang="en-US" dirty="0">
                <a:solidFill>
                  <a:srgbClr val="3380E6"/>
                </a:solidFill>
                <a:latin typeface="Calibri" panose="020F0502020204030204" pitchFamily="34" charset="0"/>
              </a:rPr>
              <a:t>Creating and Using Interfaces (Cont.)</a:t>
            </a:r>
          </a:p>
        </p:txBody>
      </p:sp>
      <p:sp>
        <p:nvSpPr>
          <p:cNvPr id="93187" name="Text Placeholder 2">
            <a:extLst>
              <a:ext uri="{FF2B5EF4-FFF2-40B4-BE49-F238E27FC236}">
                <a16:creationId xmlns:a16="http://schemas.microsoft.com/office/drawing/2014/main" id="{5465BC3F-77EB-402C-916A-78FAFAF78794}"/>
              </a:ext>
            </a:extLst>
          </p:cNvPr>
          <p:cNvSpPr>
            <a:spLocks noGrp="1"/>
          </p:cNvSpPr>
          <p:nvPr>
            <p:ph type="body" idx="1"/>
          </p:nvPr>
        </p:nvSpPr>
        <p:spPr/>
        <p:txBody>
          <a:bodyPr/>
          <a:lstStyle/>
          <a:p>
            <a:r>
              <a:rPr lang="en-US" altLang="en-US" dirty="0">
                <a:solidFill>
                  <a:srgbClr val="000000"/>
                </a:solidFill>
              </a:rPr>
              <a:t>Example: </a:t>
            </a:r>
            <a:r>
              <a:rPr lang="en-US" dirty="0"/>
              <a:t>Similarly, in our car analogy from Section 1.5, a “basic-driving-capabilities” interface consisting of a steering wheel, an accelerator pedal and a brake pedal would enable a driver to tell the car</a:t>
            </a:r>
            <a:r>
              <a:rPr lang="en-US" i="1" dirty="0"/>
              <a:t> what </a:t>
            </a:r>
            <a:r>
              <a:rPr lang="en-US" dirty="0"/>
              <a:t>to do</a:t>
            </a:r>
          </a:p>
          <a:p>
            <a:pPr lvl="1"/>
            <a:r>
              <a:rPr lang="en-US" dirty="0"/>
              <a:t>Once you know how to use this interface for turning, accelerating and braking, you can drive many types of cars, even though manufacturers may </a:t>
            </a:r>
            <a:r>
              <a:rPr lang="en-US" i="1" dirty="0"/>
              <a:t>implement</a:t>
            </a:r>
            <a:r>
              <a:rPr lang="en-US" dirty="0"/>
              <a:t> these systems </a:t>
            </a:r>
            <a:r>
              <a:rPr lang="en-US" i="1" dirty="0"/>
              <a:t>differently</a:t>
            </a:r>
          </a:p>
          <a:p>
            <a:pPr lvl="1"/>
            <a:r>
              <a:rPr lang="en-US" dirty="0"/>
              <a:t>e.g., there are many types of braking systems—disc brakes, drum brakes, antilock brakes, hydraulic brakes, air brakes and more. When you press the brake pedal, your car’s actual brake system is irrelevant—all that matters is that the car slows down when you press the brake.</a:t>
            </a:r>
          </a:p>
        </p:txBody>
      </p:sp>
      <p:sp>
        <p:nvSpPr>
          <p:cNvPr id="4" name="Footer Placeholder 3">
            <a:extLst>
              <a:ext uri="{FF2B5EF4-FFF2-40B4-BE49-F238E27FC236}">
                <a16:creationId xmlns:a16="http://schemas.microsoft.com/office/drawing/2014/main" id="{9B06FFED-B36C-46D1-AC42-AF9F2FD1F711}"/>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418451941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E33C1-8BC6-474C-A58B-7C04FCAA36CA}"/>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10.9  </a:t>
            </a:r>
            <a:r>
              <a:rPr lang="en-US" dirty="0">
                <a:solidFill>
                  <a:srgbClr val="3380E6"/>
                </a:solidFill>
                <a:latin typeface="Calibri" panose="020F0502020204030204" pitchFamily="34" charset="0"/>
              </a:rPr>
              <a:t>Creating and Using Interfaces (Cont.)</a:t>
            </a:r>
          </a:p>
        </p:txBody>
      </p:sp>
      <p:sp>
        <p:nvSpPr>
          <p:cNvPr id="94211" name="Text Placeholder 2">
            <a:extLst>
              <a:ext uri="{FF2B5EF4-FFF2-40B4-BE49-F238E27FC236}">
                <a16:creationId xmlns:a16="http://schemas.microsoft.com/office/drawing/2014/main" id="{3118803C-848D-4C92-9DD0-132FC5FA5F8C}"/>
              </a:ext>
            </a:extLst>
          </p:cNvPr>
          <p:cNvSpPr>
            <a:spLocks noGrp="1"/>
          </p:cNvSpPr>
          <p:nvPr>
            <p:ph type="body" idx="1"/>
          </p:nvPr>
        </p:nvSpPr>
        <p:spPr/>
        <p:txBody>
          <a:bodyPr/>
          <a:lstStyle/>
          <a:p>
            <a:r>
              <a:rPr lang="en-US" altLang="en-US" dirty="0">
                <a:solidFill>
                  <a:srgbClr val="000000"/>
                </a:solidFill>
              </a:rPr>
              <a:t>A Java interface describes a set of methods that can be called on an object. </a:t>
            </a:r>
          </a:p>
          <a:p>
            <a:pPr eaLnBrk="1" hangingPunct="1"/>
            <a:r>
              <a:rPr lang="en-US" altLang="en-US" dirty="0">
                <a:solidFill>
                  <a:srgbClr val="000000"/>
                </a:solidFill>
              </a:rPr>
              <a:t>An </a:t>
            </a:r>
            <a:r>
              <a:rPr lang="en-US" altLang="en-US" dirty="0">
                <a:solidFill>
                  <a:srgbClr val="0000FF"/>
                </a:solidFill>
              </a:rPr>
              <a:t>interface declaration</a:t>
            </a:r>
            <a:r>
              <a:rPr lang="en-US" altLang="en-US" dirty="0">
                <a:solidFill>
                  <a:srgbClr val="000000"/>
                </a:solidFill>
              </a:rPr>
              <a:t> begins with the keyword </a:t>
            </a:r>
            <a:r>
              <a:rPr lang="en-US" altLang="en-US" dirty="0">
                <a:solidFill>
                  <a:srgbClr val="0000FF"/>
                </a:solidFill>
                <a:latin typeface="Consolas" panose="020B0609020204030204" pitchFamily="49" charset="0"/>
              </a:rPr>
              <a:t>interface</a:t>
            </a:r>
            <a:r>
              <a:rPr lang="en-US" altLang="en-US" dirty="0">
                <a:solidFill>
                  <a:srgbClr val="000000"/>
                </a:solidFill>
              </a:rPr>
              <a:t> and contains only constants and </a:t>
            </a:r>
            <a:r>
              <a:rPr lang="en-US" altLang="en-US" dirty="0">
                <a:solidFill>
                  <a:srgbClr val="000000"/>
                </a:solidFill>
                <a:latin typeface="Consolas" panose="020B0609020204030204" pitchFamily="49" charset="0"/>
              </a:rPr>
              <a:t>abstract</a:t>
            </a:r>
            <a:r>
              <a:rPr lang="en-US" altLang="en-US" dirty="0">
                <a:solidFill>
                  <a:srgbClr val="000000"/>
                </a:solidFill>
              </a:rPr>
              <a:t> methods. </a:t>
            </a:r>
          </a:p>
          <a:p>
            <a:pPr lvl="1" eaLnBrk="1" hangingPunct="1"/>
            <a:r>
              <a:rPr lang="en-US" altLang="en-US" dirty="0">
                <a:solidFill>
                  <a:srgbClr val="000000"/>
                </a:solidFill>
              </a:rPr>
              <a:t>All interface members </a:t>
            </a:r>
            <a:r>
              <a:rPr lang="en-US" altLang="en-US" i="1" dirty="0">
                <a:solidFill>
                  <a:srgbClr val="000000"/>
                </a:solidFill>
              </a:rPr>
              <a:t>must</a:t>
            </a:r>
            <a:r>
              <a:rPr lang="en-US" altLang="en-US" dirty="0">
                <a:solidFill>
                  <a:srgbClr val="000000"/>
                </a:solidFill>
              </a:rPr>
              <a:t> be </a:t>
            </a:r>
            <a:r>
              <a:rPr lang="en-US" altLang="en-US" dirty="0">
                <a:solidFill>
                  <a:srgbClr val="000000"/>
                </a:solidFill>
                <a:latin typeface="Consolas" panose="020B0609020204030204" pitchFamily="49" charset="0"/>
              </a:rPr>
              <a:t>public</a:t>
            </a:r>
            <a:r>
              <a:rPr lang="en-US" altLang="en-US" dirty="0">
                <a:solidFill>
                  <a:srgbClr val="000000"/>
                </a:solidFill>
              </a:rPr>
              <a:t>.</a:t>
            </a:r>
          </a:p>
          <a:p>
            <a:pPr lvl="1" eaLnBrk="1" hangingPunct="1"/>
            <a:r>
              <a:rPr lang="en-US" altLang="en-US" dirty="0">
                <a:solidFill>
                  <a:srgbClr val="000000"/>
                </a:solidFill>
              </a:rPr>
              <a:t>Interfaces may not specify any implementation details, such as concrete method declarations and instance variables. </a:t>
            </a:r>
          </a:p>
          <a:p>
            <a:pPr lvl="1" eaLnBrk="1" hangingPunct="1"/>
            <a:r>
              <a:rPr lang="en-US" altLang="en-US" dirty="0">
                <a:solidFill>
                  <a:srgbClr val="000000"/>
                </a:solidFill>
              </a:rPr>
              <a:t>All methods declared in an interface are implicitly </a:t>
            </a:r>
            <a:r>
              <a:rPr lang="en-US" altLang="en-US" dirty="0">
                <a:solidFill>
                  <a:srgbClr val="000000"/>
                </a:solidFill>
                <a:latin typeface="Consolas" panose="020B0609020204030204" pitchFamily="49" charset="0"/>
              </a:rPr>
              <a:t>public</a:t>
            </a:r>
            <a:r>
              <a:rPr lang="en-US" altLang="en-US" dirty="0">
                <a:solidFill>
                  <a:srgbClr val="000000"/>
                </a:solidFill>
              </a:rPr>
              <a:t> </a:t>
            </a:r>
            <a:r>
              <a:rPr lang="en-US" altLang="en-US" dirty="0">
                <a:solidFill>
                  <a:srgbClr val="000000"/>
                </a:solidFill>
                <a:latin typeface="Consolas" panose="020B0609020204030204" pitchFamily="49" charset="0"/>
              </a:rPr>
              <a:t>abstract</a:t>
            </a:r>
            <a:r>
              <a:rPr lang="en-US" altLang="en-US" dirty="0">
                <a:solidFill>
                  <a:srgbClr val="000000"/>
                </a:solidFill>
              </a:rPr>
              <a:t> methods.</a:t>
            </a:r>
          </a:p>
          <a:p>
            <a:pPr lvl="1" eaLnBrk="1" hangingPunct="1"/>
            <a:r>
              <a:rPr lang="en-US" altLang="en-US" dirty="0">
                <a:solidFill>
                  <a:srgbClr val="000000"/>
                </a:solidFill>
              </a:rPr>
              <a:t>All fields are implicitly </a:t>
            </a:r>
            <a:r>
              <a:rPr lang="en-US" altLang="en-US" dirty="0">
                <a:solidFill>
                  <a:srgbClr val="000000"/>
                </a:solidFill>
                <a:latin typeface="Consolas" panose="020B0609020204030204" pitchFamily="49" charset="0"/>
              </a:rPr>
              <a:t>public</a:t>
            </a:r>
            <a:r>
              <a:rPr lang="en-US" altLang="en-US" dirty="0">
                <a:solidFill>
                  <a:srgbClr val="000000"/>
                </a:solidFill>
              </a:rPr>
              <a:t>, </a:t>
            </a:r>
            <a:r>
              <a:rPr lang="en-US" altLang="en-US" dirty="0">
                <a:solidFill>
                  <a:srgbClr val="000000"/>
                </a:solidFill>
                <a:latin typeface="Consolas" panose="020B0609020204030204" pitchFamily="49" charset="0"/>
              </a:rPr>
              <a:t>static</a:t>
            </a:r>
            <a:r>
              <a:rPr lang="en-US" altLang="en-US" dirty="0">
                <a:solidFill>
                  <a:srgbClr val="000000"/>
                </a:solidFill>
              </a:rPr>
              <a:t> and </a:t>
            </a:r>
            <a:r>
              <a:rPr lang="en-US" altLang="en-US" dirty="0">
                <a:solidFill>
                  <a:srgbClr val="000000"/>
                </a:solidFill>
                <a:latin typeface="Consolas" panose="020B0609020204030204" pitchFamily="49" charset="0"/>
              </a:rPr>
              <a:t>final</a:t>
            </a:r>
            <a:r>
              <a:rPr lang="en-US" altLang="en-US" dirty="0">
                <a:solidFill>
                  <a:srgbClr val="000000"/>
                </a:solidFill>
              </a:rPr>
              <a:t>. </a:t>
            </a:r>
          </a:p>
        </p:txBody>
      </p:sp>
      <p:sp>
        <p:nvSpPr>
          <p:cNvPr id="4" name="Footer Placeholder 3">
            <a:extLst>
              <a:ext uri="{FF2B5EF4-FFF2-40B4-BE49-F238E27FC236}">
                <a16:creationId xmlns:a16="http://schemas.microsoft.com/office/drawing/2014/main" id="{AFCE7C0D-2752-4C25-8F88-375B1B56CC1C}"/>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73516626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ED43B-2478-4477-83EF-F502F5E44E15}"/>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10.9  </a:t>
            </a:r>
            <a:r>
              <a:rPr lang="en-US" dirty="0">
                <a:solidFill>
                  <a:srgbClr val="3380E6"/>
                </a:solidFill>
                <a:latin typeface="Calibri" panose="020F0502020204030204" pitchFamily="34" charset="0"/>
              </a:rPr>
              <a:t>Creating and Using Interfaces (Cont.)</a:t>
            </a:r>
          </a:p>
        </p:txBody>
      </p:sp>
      <p:sp>
        <p:nvSpPr>
          <p:cNvPr id="96259" name="Text Placeholder 2">
            <a:extLst>
              <a:ext uri="{FF2B5EF4-FFF2-40B4-BE49-F238E27FC236}">
                <a16:creationId xmlns:a16="http://schemas.microsoft.com/office/drawing/2014/main" id="{E2E46326-E47C-44D1-9175-390E641C7776}"/>
              </a:ext>
            </a:extLst>
          </p:cNvPr>
          <p:cNvSpPr>
            <a:spLocks noGrp="1"/>
          </p:cNvSpPr>
          <p:nvPr>
            <p:ph type="body" idx="1"/>
          </p:nvPr>
        </p:nvSpPr>
        <p:spPr/>
        <p:txBody>
          <a:bodyPr/>
          <a:lstStyle/>
          <a:p>
            <a:pPr eaLnBrk="1" hangingPunct="1">
              <a:lnSpc>
                <a:spcPct val="90000"/>
              </a:lnSpc>
            </a:pPr>
            <a:r>
              <a:rPr lang="en-US" altLang="en-US" sz="2500" dirty="0">
                <a:solidFill>
                  <a:srgbClr val="000000"/>
                </a:solidFill>
              </a:rPr>
              <a:t>To use an interface, a concrete class must specify that it </a:t>
            </a:r>
            <a:r>
              <a:rPr lang="en-US" altLang="en-US" sz="2500" dirty="0">
                <a:solidFill>
                  <a:srgbClr val="0000FF"/>
                </a:solidFill>
                <a:latin typeface="Consolas" panose="020B0609020204030204" pitchFamily="49" charset="0"/>
              </a:rPr>
              <a:t>implements</a:t>
            </a:r>
            <a:r>
              <a:rPr lang="en-US" altLang="en-US" sz="2500" dirty="0">
                <a:solidFill>
                  <a:srgbClr val="000000"/>
                </a:solidFill>
              </a:rPr>
              <a:t> the interface and must declare each method in the interface with specified signature. </a:t>
            </a:r>
          </a:p>
          <a:p>
            <a:pPr lvl="1" eaLnBrk="1" hangingPunct="1">
              <a:lnSpc>
                <a:spcPct val="90000"/>
              </a:lnSpc>
            </a:pPr>
            <a:r>
              <a:rPr lang="en-US" altLang="en-US" sz="2100" dirty="0">
                <a:solidFill>
                  <a:srgbClr val="000000"/>
                </a:solidFill>
              </a:rPr>
              <a:t>Add the </a:t>
            </a:r>
            <a:r>
              <a:rPr lang="en-US" altLang="en-US" sz="2100" dirty="0">
                <a:solidFill>
                  <a:srgbClr val="000000"/>
                </a:solidFill>
                <a:latin typeface="Consolas" panose="020B0609020204030204" pitchFamily="49" charset="0"/>
              </a:rPr>
              <a:t>implements</a:t>
            </a:r>
            <a:r>
              <a:rPr lang="en-US" altLang="en-US" sz="2100" dirty="0">
                <a:solidFill>
                  <a:srgbClr val="000000"/>
                </a:solidFill>
              </a:rPr>
              <a:t> keyword and the name of the interface to the end of your class declaration’s first line. </a:t>
            </a:r>
          </a:p>
          <a:p>
            <a:pPr eaLnBrk="1" hangingPunct="1">
              <a:lnSpc>
                <a:spcPct val="90000"/>
              </a:lnSpc>
            </a:pPr>
            <a:r>
              <a:rPr lang="en-US" altLang="en-US" sz="2500" dirty="0">
                <a:solidFill>
                  <a:srgbClr val="000000"/>
                </a:solidFill>
              </a:rPr>
              <a:t>A class that does not implement all the methods of the interface is an abstract class and must be declared </a:t>
            </a:r>
            <a:r>
              <a:rPr lang="en-US" altLang="en-US" sz="2500" dirty="0">
                <a:solidFill>
                  <a:srgbClr val="000000"/>
                </a:solidFill>
                <a:latin typeface="Consolas" panose="020B0609020204030204" pitchFamily="49" charset="0"/>
              </a:rPr>
              <a:t>abstract</a:t>
            </a:r>
            <a:r>
              <a:rPr lang="en-US" altLang="en-US" sz="2500" dirty="0">
                <a:solidFill>
                  <a:srgbClr val="000000"/>
                </a:solidFill>
              </a:rPr>
              <a:t>. </a:t>
            </a:r>
          </a:p>
          <a:p>
            <a:pPr eaLnBrk="1" hangingPunct="1">
              <a:lnSpc>
                <a:spcPct val="90000"/>
              </a:lnSpc>
            </a:pPr>
            <a:r>
              <a:rPr lang="en-US" altLang="en-US" sz="2500" dirty="0">
                <a:solidFill>
                  <a:srgbClr val="000000"/>
                </a:solidFill>
              </a:rPr>
              <a:t>Implementing an interface is like signing a contract with the compiler that states, “I will declare all the methods specified by the interface or I will declare my class </a:t>
            </a:r>
            <a:r>
              <a:rPr lang="en-US" altLang="en-US" sz="2500" dirty="0">
                <a:solidFill>
                  <a:srgbClr val="000000"/>
                </a:solidFill>
                <a:latin typeface="Consolas" panose="020B0609020204030204" pitchFamily="49" charset="0"/>
              </a:rPr>
              <a:t>abstract</a:t>
            </a:r>
            <a:r>
              <a:rPr lang="en-US" altLang="en-US" sz="2500" dirty="0">
                <a:solidFill>
                  <a:srgbClr val="000000"/>
                </a:solidFill>
              </a:rPr>
              <a:t>.”</a:t>
            </a:r>
          </a:p>
        </p:txBody>
      </p:sp>
      <p:sp>
        <p:nvSpPr>
          <p:cNvPr id="4" name="Footer Placeholder 3">
            <a:extLst>
              <a:ext uri="{FF2B5EF4-FFF2-40B4-BE49-F238E27FC236}">
                <a16:creationId xmlns:a16="http://schemas.microsoft.com/office/drawing/2014/main" id="{0F1DC197-0FA8-41CE-9680-F950E74A6923}"/>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36398274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41F68-0A98-4117-924D-4A07663276A9}"/>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10.9  </a:t>
            </a:r>
            <a:r>
              <a:rPr lang="en-US" dirty="0">
                <a:solidFill>
                  <a:srgbClr val="3380E6"/>
                </a:solidFill>
                <a:latin typeface="Calibri" panose="020F0502020204030204" pitchFamily="34" charset="0"/>
              </a:rPr>
              <a:t>Creating and Using Interfaces (Cont.)</a:t>
            </a:r>
          </a:p>
        </p:txBody>
      </p:sp>
      <p:sp>
        <p:nvSpPr>
          <p:cNvPr id="98307" name="Text Placeholder 2">
            <a:extLst>
              <a:ext uri="{FF2B5EF4-FFF2-40B4-BE49-F238E27FC236}">
                <a16:creationId xmlns:a16="http://schemas.microsoft.com/office/drawing/2014/main" id="{864D2033-06F4-4ABB-82E2-295C2E8E097D}"/>
              </a:ext>
            </a:extLst>
          </p:cNvPr>
          <p:cNvSpPr>
            <a:spLocks noGrp="1"/>
          </p:cNvSpPr>
          <p:nvPr>
            <p:ph type="body" idx="1"/>
          </p:nvPr>
        </p:nvSpPr>
        <p:spPr/>
        <p:txBody>
          <a:bodyPr/>
          <a:lstStyle/>
          <a:p>
            <a:pPr eaLnBrk="1" hangingPunct="1"/>
            <a:r>
              <a:rPr lang="en-US" altLang="en-US" dirty="0">
                <a:solidFill>
                  <a:srgbClr val="000000"/>
                </a:solidFill>
              </a:rPr>
              <a:t>An interface is often used when disparate classes (i.e., unrelated classes) need to share common methods and constants. </a:t>
            </a:r>
          </a:p>
          <a:p>
            <a:pPr lvl="1" eaLnBrk="1" hangingPunct="1"/>
            <a:r>
              <a:rPr lang="en-US" altLang="en-US" dirty="0">
                <a:solidFill>
                  <a:srgbClr val="000000"/>
                </a:solidFill>
              </a:rPr>
              <a:t>Allows objects of unrelated classes to be processed </a:t>
            </a:r>
            <a:r>
              <a:rPr lang="en-US" altLang="en-US" i="1" dirty="0">
                <a:solidFill>
                  <a:srgbClr val="000000"/>
                </a:solidFill>
              </a:rPr>
              <a:t>polymorphically</a:t>
            </a:r>
            <a:r>
              <a:rPr lang="en-US" altLang="en-US" dirty="0">
                <a:solidFill>
                  <a:srgbClr val="000000"/>
                </a:solidFill>
              </a:rPr>
              <a:t> by responding to the </a:t>
            </a:r>
            <a:r>
              <a:rPr lang="en-US" altLang="en-US" i="1" dirty="0">
                <a:solidFill>
                  <a:srgbClr val="000000"/>
                </a:solidFill>
              </a:rPr>
              <a:t>same</a:t>
            </a:r>
            <a:r>
              <a:rPr lang="en-US" altLang="en-US" dirty="0">
                <a:solidFill>
                  <a:srgbClr val="000000"/>
                </a:solidFill>
              </a:rPr>
              <a:t> method calls. </a:t>
            </a:r>
          </a:p>
          <a:p>
            <a:pPr lvl="1" eaLnBrk="1" hangingPunct="1"/>
            <a:r>
              <a:rPr lang="en-US" altLang="en-US" dirty="0">
                <a:solidFill>
                  <a:srgbClr val="000000"/>
                </a:solidFill>
              </a:rPr>
              <a:t>You can create an interface that describes the desired functionality, then implement this interface in any classes that require that functionality. </a:t>
            </a:r>
          </a:p>
        </p:txBody>
      </p:sp>
      <p:sp>
        <p:nvSpPr>
          <p:cNvPr id="4" name="Footer Placeholder 3">
            <a:extLst>
              <a:ext uri="{FF2B5EF4-FFF2-40B4-BE49-F238E27FC236}">
                <a16:creationId xmlns:a16="http://schemas.microsoft.com/office/drawing/2014/main" id="{397B47A9-4619-44F8-BBF2-AEB598F4B5C2}"/>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69558860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066B6-2631-4DC3-91D1-4C6AE0025D6D}"/>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10.9  </a:t>
            </a:r>
            <a:r>
              <a:rPr lang="en-US" dirty="0">
                <a:solidFill>
                  <a:srgbClr val="3380E6"/>
                </a:solidFill>
                <a:latin typeface="Calibri" panose="020F0502020204030204" pitchFamily="34" charset="0"/>
              </a:rPr>
              <a:t>Creating and Using Interfaces (Cont.)</a:t>
            </a:r>
          </a:p>
        </p:txBody>
      </p:sp>
      <p:sp>
        <p:nvSpPr>
          <p:cNvPr id="99331" name="Text Placeholder 2">
            <a:extLst>
              <a:ext uri="{FF2B5EF4-FFF2-40B4-BE49-F238E27FC236}">
                <a16:creationId xmlns:a16="http://schemas.microsoft.com/office/drawing/2014/main" id="{CC04C06D-8338-492A-B4E1-497B6DAA9FFC}"/>
              </a:ext>
            </a:extLst>
          </p:cNvPr>
          <p:cNvSpPr>
            <a:spLocks noGrp="1"/>
          </p:cNvSpPr>
          <p:nvPr>
            <p:ph type="body" idx="1"/>
          </p:nvPr>
        </p:nvSpPr>
        <p:spPr/>
        <p:txBody>
          <a:bodyPr/>
          <a:lstStyle/>
          <a:p>
            <a:pPr eaLnBrk="1" hangingPunct="1"/>
            <a:r>
              <a:rPr lang="en-US" altLang="en-US" dirty="0">
                <a:solidFill>
                  <a:srgbClr val="000000"/>
                </a:solidFill>
              </a:rPr>
              <a:t>An interface should be used in place of an </a:t>
            </a:r>
            <a:r>
              <a:rPr lang="en-US" altLang="en-US" dirty="0">
                <a:solidFill>
                  <a:srgbClr val="000000"/>
                </a:solidFill>
                <a:latin typeface="Consolas" panose="020B0609020204030204" pitchFamily="49" charset="0"/>
              </a:rPr>
              <a:t>abstract</a:t>
            </a:r>
            <a:r>
              <a:rPr lang="en-US" altLang="en-US" dirty="0">
                <a:solidFill>
                  <a:srgbClr val="000000"/>
                </a:solidFill>
              </a:rPr>
              <a:t> class when there is no default implementation to inherit—that is, no fields and no concrete method implementations. </a:t>
            </a:r>
          </a:p>
          <a:p>
            <a:pPr eaLnBrk="1" hangingPunct="1"/>
            <a:r>
              <a:rPr lang="en-US" altLang="en-US" dirty="0">
                <a:solidFill>
                  <a:srgbClr val="000000"/>
                </a:solidFill>
              </a:rPr>
              <a:t>Like </a:t>
            </a:r>
            <a:r>
              <a:rPr lang="en-US" altLang="en-US" dirty="0">
                <a:solidFill>
                  <a:srgbClr val="000000"/>
                </a:solidFill>
                <a:latin typeface="Consolas" panose="020B0609020204030204" pitchFamily="49" charset="0"/>
              </a:rPr>
              <a:t>public</a:t>
            </a:r>
            <a:r>
              <a:rPr lang="en-US" altLang="en-US" dirty="0">
                <a:solidFill>
                  <a:srgbClr val="000000"/>
                </a:solidFill>
              </a:rPr>
              <a:t> </a:t>
            </a:r>
            <a:r>
              <a:rPr lang="en-US" altLang="en-US" dirty="0">
                <a:solidFill>
                  <a:srgbClr val="000000"/>
                </a:solidFill>
                <a:latin typeface="Consolas" panose="020B0609020204030204" pitchFamily="49" charset="0"/>
              </a:rPr>
              <a:t>abstract</a:t>
            </a:r>
            <a:r>
              <a:rPr lang="en-US" altLang="en-US" dirty="0">
                <a:solidFill>
                  <a:srgbClr val="000000"/>
                </a:solidFill>
              </a:rPr>
              <a:t> classes, interfaces are typically </a:t>
            </a:r>
            <a:r>
              <a:rPr lang="en-US" altLang="en-US" dirty="0">
                <a:solidFill>
                  <a:srgbClr val="000000"/>
                </a:solidFill>
                <a:latin typeface="Consolas" panose="020B0609020204030204" pitchFamily="49" charset="0"/>
              </a:rPr>
              <a:t>public</a:t>
            </a:r>
            <a:r>
              <a:rPr lang="en-US" altLang="en-US" dirty="0">
                <a:solidFill>
                  <a:srgbClr val="000000"/>
                </a:solidFill>
              </a:rPr>
              <a:t> types. </a:t>
            </a:r>
          </a:p>
          <a:p>
            <a:pPr eaLnBrk="1" hangingPunct="1"/>
            <a:r>
              <a:rPr lang="en-US" altLang="en-US" dirty="0">
                <a:solidFill>
                  <a:srgbClr val="000000"/>
                </a:solidFill>
              </a:rPr>
              <a:t>A </a:t>
            </a:r>
            <a:r>
              <a:rPr lang="en-US" altLang="en-US" dirty="0">
                <a:solidFill>
                  <a:srgbClr val="000000"/>
                </a:solidFill>
                <a:latin typeface="Consolas" panose="020B0609020204030204" pitchFamily="49" charset="0"/>
              </a:rPr>
              <a:t>public</a:t>
            </a:r>
            <a:r>
              <a:rPr lang="en-US" altLang="en-US" dirty="0">
                <a:solidFill>
                  <a:srgbClr val="000000"/>
                </a:solidFill>
              </a:rPr>
              <a:t> interface must be declared in a file with the same name as the interface and the </a:t>
            </a:r>
            <a:r>
              <a:rPr lang="en-US" altLang="en-US" dirty="0">
                <a:solidFill>
                  <a:srgbClr val="000000"/>
                </a:solidFill>
                <a:latin typeface="Consolas" panose="020B0609020204030204" pitchFamily="49" charset="0"/>
              </a:rPr>
              <a:t>.java</a:t>
            </a:r>
            <a:r>
              <a:rPr lang="en-US" altLang="en-US" dirty="0">
                <a:solidFill>
                  <a:srgbClr val="000000"/>
                </a:solidFill>
              </a:rPr>
              <a:t> filename extension. </a:t>
            </a:r>
          </a:p>
        </p:txBody>
      </p:sp>
      <p:sp>
        <p:nvSpPr>
          <p:cNvPr id="4" name="Footer Placeholder 3">
            <a:extLst>
              <a:ext uri="{FF2B5EF4-FFF2-40B4-BE49-F238E27FC236}">
                <a16:creationId xmlns:a16="http://schemas.microsoft.com/office/drawing/2014/main" id="{CE0043E0-C042-487D-A682-2938A99FC3A7}"/>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1136535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1A790-6F9B-4A3F-9AD0-79F87C219C55}"/>
              </a:ext>
            </a:extLst>
          </p:cNvPr>
          <p:cNvSpPr>
            <a:spLocks noGrp="1"/>
          </p:cNvSpPr>
          <p:nvPr>
            <p:ph type="title"/>
          </p:nvPr>
        </p:nvSpPr>
        <p:spPr/>
        <p:txBody>
          <a:bodyPr/>
          <a:lstStyle/>
          <a:p>
            <a:pPr fontAlgn="auto">
              <a:spcAft>
                <a:spcPts val="0"/>
              </a:spcAft>
              <a:defRPr/>
            </a:pPr>
            <a:r>
              <a:rPr lang="en-US" dirty="0">
                <a:solidFill>
                  <a:srgbClr val="59D9B3"/>
                </a:solidFill>
                <a:latin typeface="Calibri" panose="020F0502020204030204" pitchFamily="34" charset="0"/>
              </a:rPr>
              <a:t>10.9.1 </a:t>
            </a:r>
            <a:r>
              <a:rPr lang="en-US" dirty="0">
                <a:solidFill>
                  <a:srgbClr val="33B38C"/>
                </a:solidFill>
                <a:latin typeface="Calibri" panose="020F0502020204030204" pitchFamily="34" charset="0"/>
              </a:rPr>
              <a:t>Developing a </a:t>
            </a:r>
            <a:r>
              <a:rPr lang="en-US" dirty="0">
                <a:solidFill>
                  <a:srgbClr val="33B38C"/>
                </a:solidFill>
                <a:latin typeface="Consolas" panose="020B0609020204030204" pitchFamily="49" charset="0"/>
              </a:rPr>
              <a:t>Payable</a:t>
            </a:r>
            <a:r>
              <a:rPr lang="en-US" dirty="0">
                <a:solidFill>
                  <a:srgbClr val="33B38C"/>
                </a:solidFill>
                <a:latin typeface="Calibri" panose="020F0502020204030204" pitchFamily="34" charset="0"/>
              </a:rPr>
              <a:t> Hierarchy</a:t>
            </a:r>
          </a:p>
        </p:txBody>
      </p:sp>
      <p:sp>
        <p:nvSpPr>
          <p:cNvPr id="101379" name="Text Placeholder 2">
            <a:extLst>
              <a:ext uri="{FF2B5EF4-FFF2-40B4-BE49-F238E27FC236}">
                <a16:creationId xmlns:a16="http://schemas.microsoft.com/office/drawing/2014/main" id="{4B044457-E370-4578-A1A7-A6703C2A9746}"/>
              </a:ext>
            </a:extLst>
          </p:cNvPr>
          <p:cNvSpPr>
            <a:spLocks noGrp="1"/>
          </p:cNvSpPr>
          <p:nvPr>
            <p:ph type="body" idx="1"/>
          </p:nvPr>
        </p:nvSpPr>
        <p:spPr/>
        <p:txBody>
          <a:bodyPr/>
          <a:lstStyle/>
          <a:p>
            <a:pPr eaLnBrk="1" hangingPunct="1"/>
            <a:r>
              <a:rPr lang="en-US" altLang="en-US" dirty="0">
                <a:solidFill>
                  <a:srgbClr val="000000"/>
                </a:solidFill>
              </a:rPr>
              <a:t>Next example builds an application that can determine payments for employees and invoices alike.</a:t>
            </a:r>
          </a:p>
          <a:p>
            <a:pPr lvl="1" eaLnBrk="1" hangingPunct="1"/>
            <a:r>
              <a:rPr lang="en-US" altLang="en-US" dirty="0">
                <a:solidFill>
                  <a:srgbClr val="000000"/>
                </a:solidFill>
              </a:rPr>
              <a:t>Classes </a:t>
            </a:r>
            <a:r>
              <a:rPr lang="en-US" altLang="en-US" dirty="0">
                <a:solidFill>
                  <a:srgbClr val="000000"/>
                </a:solidFill>
                <a:latin typeface="Consolas" panose="020B0609020204030204" pitchFamily="49" charset="0"/>
              </a:rPr>
              <a:t>Invoice</a:t>
            </a:r>
            <a:r>
              <a:rPr lang="en-US" altLang="en-US" dirty="0">
                <a:solidFill>
                  <a:srgbClr val="000000"/>
                </a:solidFill>
              </a:rPr>
              <a:t> and </a:t>
            </a:r>
            <a:r>
              <a:rPr lang="en-US" altLang="en-US" dirty="0">
                <a:solidFill>
                  <a:srgbClr val="000000"/>
                </a:solidFill>
                <a:latin typeface="Consolas" panose="020B0609020204030204" pitchFamily="49" charset="0"/>
              </a:rPr>
              <a:t>Employee</a:t>
            </a:r>
            <a:r>
              <a:rPr lang="en-US" altLang="en-US" dirty="0">
                <a:solidFill>
                  <a:srgbClr val="000000"/>
                </a:solidFill>
              </a:rPr>
              <a:t> both represent things for which the company must be able to calculate a payment amount. </a:t>
            </a:r>
          </a:p>
          <a:p>
            <a:pPr lvl="1" eaLnBrk="1" hangingPunct="1"/>
            <a:r>
              <a:rPr lang="en-US" altLang="en-US" dirty="0">
                <a:solidFill>
                  <a:srgbClr val="000000"/>
                </a:solidFill>
              </a:rPr>
              <a:t>Both classes implement the </a:t>
            </a:r>
            <a:r>
              <a:rPr lang="en-US" altLang="en-US" dirty="0">
                <a:solidFill>
                  <a:srgbClr val="000000"/>
                </a:solidFill>
                <a:latin typeface="Consolas" panose="020B0609020204030204" pitchFamily="49" charset="0"/>
              </a:rPr>
              <a:t>Payable</a:t>
            </a:r>
            <a:r>
              <a:rPr lang="en-US" altLang="en-US" dirty="0">
                <a:solidFill>
                  <a:srgbClr val="000000"/>
                </a:solidFill>
              </a:rPr>
              <a:t> interface, so a program can invoke method </a:t>
            </a:r>
            <a:r>
              <a:rPr lang="en-US" altLang="en-US" dirty="0" err="1">
                <a:solidFill>
                  <a:srgbClr val="000000"/>
                </a:solidFill>
                <a:latin typeface="Consolas" panose="020B0609020204030204" pitchFamily="49" charset="0"/>
              </a:rPr>
              <a:t>getPaymentAmount</a:t>
            </a:r>
            <a:r>
              <a:rPr lang="en-US" altLang="en-US" dirty="0">
                <a:solidFill>
                  <a:srgbClr val="000000"/>
                </a:solidFill>
              </a:rPr>
              <a:t> on </a:t>
            </a:r>
            <a:r>
              <a:rPr lang="en-US" altLang="en-US" dirty="0">
                <a:solidFill>
                  <a:srgbClr val="000000"/>
                </a:solidFill>
                <a:latin typeface="Consolas" panose="020B0609020204030204" pitchFamily="49" charset="0"/>
              </a:rPr>
              <a:t>Invoice</a:t>
            </a:r>
            <a:r>
              <a:rPr lang="en-US" altLang="en-US" dirty="0">
                <a:solidFill>
                  <a:srgbClr val="000000"/>
                </a:solidFill>
              </a:rPr>
              <a:t> objects and </a:t>
            </a:r>
            <a:r>
              <a:rPr lang="en-US" altLang="en-US" dirty="0">
                <a:solidFill>
                  <a:srgbClr val="000000"/>
                </a:solidFill>
                <a:latin typeface="Consolas" panose="020B0609020204030204" pitchFamily="49" charset="0"/>
              </a:rPr>
              <a:t>Employee</a:t>
            </a:r>
            <a:r>
              <a:rPr lang="en-US" altLang="en-US" dirty="0">
                <a:solidFill>
                  <a:srgbClr val="000000"/>
                </a:solidFill>
              </a:rPr>
              <a:t> objects alike. </a:t>
            </a:r>
          </a:p>
          <a:p>
            <a:pPr lvl="1" eaLnBrk="1" hangingPunct="1"/>
            <a:r>
              <a:rPr lang="en-US" altLang="en-US" dirty="0">
                <a:solidFill>
                  <a:srgbClr val="000000"/>
                </a:solidFill>
              </a:rPr>
              <a:t>Enables the polymorphic processing of </a:t>
            </a:r>
            <a:r>
              <a:rPr lang="en-US" altLang="en-US" dirty="0">
                <a:solidFill>
                  <a:srgbClr val="000000"/>
                </a:solidFill>
                <a:latin typeface="Consolas" panose="020B0609020204030204" pitchFamily="49" charset="0"/>
              </a:rPr>
              <a:t>Invoice</a:t>
            </a:r>
            <a:r>
              <a:rPr lang="en-US" altLang="en-US" dirty="0">
                <a:solidFill>
                  <a:srgbClr val="000000"/>
                </a:solidFill>
              </a:rPr>
              <a:t>s and </a:t>
            </a:r>
            <a:r>
              <a:rPr lang="en-US" altLang="en-US" dirty="0">
                <a:solidFill>
                  <a:srgbClr val="000000"/>
                </a:solidFill>
                <a:latin typeface="Consolas" panose="020B0609020204030204" pitchFamily="49" charset="0"/>
              </a:rPr>
              <a:t>Employee</a:t>
            </a:r>
            <a:r>
              <a:rPr lang="en-US" altLang="en-US" dirty="0">
                <a:solidFill>
                  <a:srgbClr val="000000"/>
                </a:solidFill>
              </a:rPr>
              <a:t>s.</a:t>
            </a:r>
          </a:p>
        </p:txBody>
      </p:sp>
      <p:sp>
        <p:nvSpPr>
          <p:cNvPr id="4" name="Footer Placeholder 3">
            <a:extLst>
              <a:ext uri="{FF2B5EF4-FFF2-40B4-BE49-F238E27FC236}">
                <a16:creationId xmlns:a16="http://schemas.microsoft.com/office/drawing/2014/main" id="{3068C389-1AB7-4F71-BCA1-9D6D006FB43F}"/>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8572037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7668D-B8AA-44C8-81B2-821C71ADC810}"/>
              </a:ext>
            </a:extLst>
          </p:cNvPr>
          <p:cNvSpPr>
            <a:spLocks noGrp="1"/>
          </p:cNvSpPr>
          <p:nvPr>
            <p:ph type="title"/>
          </p:nvPr>
        </p:nvSpPr>
        <p:spPr/>
        <p:txBody>
          <a:bodyPr>
            <a:normAutofit/>
          </a:bodyPr>
          <a:lstStyle/>
          <a:p>
            <a:pPr fontAlgn="auto">
              <a:spcAft>
                <a:spcPts val="0"/>
              </a:spcAft>
              <a:defRPr/>
            </a:pPr>
            <a:r>
              <a:rPr lang="en-US" dirty="0">
                <a:solidFill>
                  <a:srgbClr val="59D9B3"/>
                </a:solidFill>
                <a:latin typeface="Calibri" panose="020F0502020204030204" pitchFamily="34" charset="0"/>
              </a:rPr>
              <a:t>10.9.1 </a:t>
            </a:r>
            <a:r>
              <a:rPr lang="en-US" dirty="0">
                <a:solidFill>
                  <a:srgbClr val="33B38C"/>
                </a:solidFill>
                <a:latin typeface="Calibri" panose="020F0502020204030204" pitchFamily="34" charset="0"/>
              </a:rPr>
              <a:t>Developing a </a:t>
            </a:r>
            <a:r>
              <a:rPr lang="en-US" dirty="0">
                <a:solidFill>
                  <a:srgbClr val="33B38C"/>
                </a:solidFill>
                <a:latin typeface="Consolas" panose="020B0609020204030204" pitchFamily="49" charset="0"/>
              </a:rPr>
              <a:t>Payable</a:t>
            </a:r>
            <a:r>
              <a:rPr lang="en-US" dirty="0">
                <a:solidFill>
                  <a:srgbClr val="33B38C"/>
                </a:solidFill>
                <a:latin typeface="Calibri" panose="020F0502020204030204" pitchFamily="34" charset="0"/>
              </a:rPr>
              <a:t> Hierarchy (Cont.)</a:t>
            </a:r>
          </a:p>
        </p:txBody>
      </p:sp>
      <p:sp>
        <p:nvSpPr>
          <p:cNvPr id="103427" name="Text Placeholder 2">
            <a:extLst>
              <a:ext uri="{FF2B5EF4-FFF2-40B4-BE49-F238E27FC236}">
                <a16:creationId xmlns:a16="http://schemas.microsoft.com/office/drawing/2014/main" id="{9E8FDDDC-2D9F-4C45-9FD9-194ED98D644D}"/>
              </a:ext>
            </a:extLst>
          </p:cNvPr>
          <p:cNvSpPr>
            <a:spLocks noGrp="1"/>
          </p:cNvSpPr>
          <p:nvPr>
            <p:ph type="body" idx="1"/>
          </p:nvPr>
        </p:nvSpPr>
        <p:spPr/>
        <p:txBody>
          <a:bodyPr/>
          <a:lstStyle/>
          <a:p>
            <a:pPr eaLnBrk="1" hangingPunct="1">
              <a:lnSpc>
                <a:spcPct val="90000"/>
              </a:lnSpc>
            </a:pPr>
            <a:r>
              <a:rPr lang="en-US" altLang="en-US" dirty="0">
                <a:solidFill>
                  <a:srgbClr val="000000"/>
                </a:solidFill>
              </a:rPr>
              <a:t>Fig. 10.10 shows the accounts payable hierarchy. </a:t>
            </a:r>
          </a:p>
          <a:p>
            <a:pPr eaLnBrk="1" hangingPunct="1">
              <a:lnSpc>
                <a:spcPct val="90000"/>
              </a:lnSpc>
            </a:pPr>
            <a:r>
              <a:rPr lang="en-US" altLang="en-US" dirty="0">
                <a:solidFill>
                  <a:srgbClr val="000000"/>
                </a:solidFill>
              </a:rPr>
              <a:t>The UML distinguishes an interface from other classes by placing «interface» above the interface name. </a:t>
            </a:r>
          </a:p>
          <a:p>
            <a:pPr eaLnBrk="1" hangingPunct="1">
              <a:lnSpc>
                <a:spcPct val="90000"/>
              </a:lnSpc>
            </a:pPr>
            <a:r>
              <a:rPr lang="en-US" altLang="en-US" dirty="0">
                <a:solidFill>
                  <a:srgbClr val="000000"/>
                </a:solidFill>
              </a:rPr>
              <a:t>The UML expresses the relationship between a class and an interface through a </a:t>
            </a:r>
            <a:r>
              <a:rPr lang="en-US" altLang="en-US" dirty="0">
                <a:solidFill>
                  <a:srgbClr val="0000FF"/>
                </a:solidFill>
              </a:rPr>
              <a:t>realization</a:t>
            </a:r>
            <a:r>
              <a:rPr lang="en-US" altLang="en-US" dirty="0">
                <a:solidFill>
                  <a:srgbClr val="000000"/>
                </a:solidFill>
              </a:rPr>
              <a:t>. </a:t>
            </a:r>
          </a:p>
          <a:p>
            <a:pPr lvl="1" eaLnBrk="1" hangingPunct="1">
              <a:lnSpc>
                <a:spcPct val="90000"/>
              </a:lnSpc>
            </a:pPr>
            <a:r>
              <a:rPr lang="en-US" altLang="en-US" dirty="0">
                <a:solidFill>
                  <a:srgbClr val="000000"/>
                </a:solidFill>
              </a:rPr>
              <a:t>A class is said to “realize,” or implement, the methods of an interface. </a:t>
            </a:r>
          </a:p>
          <a:p>
            <a:pPr lvl="1" eaLnBrk="1" hangingPunct="1">
              <a:lnSpc>
                <a:spcPct val="90000"/>
              </a:lnSpc>
            </a:pPr>
            <a:r>
              <a:rPr lang="en-US" altLang="en-US" dirty="0">
                <a:solidFill>
                  <a:srgbClr val="000000"/>
                </a:solidFill>
              </a:rPr>
              <a:t>A class diagram models a realization as a dashed arrow with a hollow arrowhead pointing from the implementing class to the interface. </a:t>
            </a:r>
          </a:p>
          <a:p>
            <a:pPr eaLnBrk="1" hangingPunct="1">
              <a:lnSpc>
                <a:spcPct val="90000"/>
              </a:lnSpc>
            </a:pPr>
            <a:r>
              <a:rPr lang="en-US" altLang="en-US" dirty="0">
                <a:solidFill>
                  <a:srgbClr val="000000"/>
                </a:solidFill>
              </a:rPr>
              <a:t>A subclass inherits its superclass’s realization relationships.</a:t>
            </a:r>
          </a:p>
        </p:txBody>
      </p:sp>
      <p:sp>
        <p:nvSpPr>
          <p:cNvPr id="4" name="Footer Placeholder 3">
            <a:extLst>
              <a:ext uri="{FF2B5EF4-FFF2-40B4-BE49-F238E27FC236}">
                <a16:creationId xmlns:a16="http://schemas.microsoft.com/office/drawing/2014/main" id="{01D84A05-C781-4A52-B572-24D1BB3C7128}"/>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39419013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59">
            <a:extLst>
              <a:ext uri="{FF2B5EF4-FFF2-40B4-BE49-F238E27FC236}">
                <a16:creationId xmlns:a16="http://schemas.microsoft.com/office/drawing/2014/main" id="{FA89F1DD-D3E9-4E9A-A672-4CC2E05C017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487363"/>
            <a:ext cx="12192000" cy="5883275"/>
          </a:xfrm>
          <a:prstGeom prst="rect">
            <a:avLst/>
          </a:prstGeom>
        </p:spPr>
      </p:pic>
      <p:sp>
        <p:nvSpPr>
          <p:cNvPr id="2" name="Footer Placeholder 1">
            <a:extLst>
              <a:ext uri="{FF2B5EF4-FFF2-40B4-BE49-F238E27FC236}">
                <a16:creationId xmlns:a16="http://schemas.microsoft.com/office/drawing/2014/main" id="{C94CC162-CE4F-4E7D-8A57-B77249A66E22}"/>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802985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2AA75-F11A-4F1C-A66F-7737B71D3E3A}"/>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10.1  </a:t>
            </a:r>
            <a:r>
              <a:rPr lang="en-US" dirty="0">
                <a:solidFill>
                  <a:srgbClr val="3380E6"/>
                </a:solidFill>
                <a:latin typeface="Calibri" panose="020F0502020204030204" pitchFamily="34" charset="0"/>
              </a:rPr>
              <a:t>Introduction (Cont.)</a:t>
            </a:r>
          </a:p>
        </p:txBody>
      </p:sp>
      <p:sp>
        <p:nvSpPr>
          <p:cNvPr id="18435" name="Text Placeholder 2">
            <a:extLst>
              <a:ext uri="{FF2B5EF4-FFF2-40B4-BE49-F238E27FC236}">
                <a16:creationId xmlns:a16="http://schemas.microsoft.com/office/drawing/2014/main" id="{4DD09AD4-EB3E-491D-B6DB-5D2E4E091515}"/>
              </a:ext>
            </a:extLst>
          </p:cNvPr>
          <p:cNvSpPr>
            <a:spLocks noGrp="1"/>
          </p:cNvSpPr>
          <p:nvPr>
            <p:ph type="body" idx="1"/>
          </p:nvPr>
        </p:nvSpPr>
        <p:spPr/>
        <p:txBody>
          <a:bodyPr/>
          <a:lstStyle/>
          <a:p>
            <a:pPr eaLnBrk="1" hangingPunct="1"/>
            <a:r>
              <a:rPr lang="en-US" altLang="en-US" dirty="0">
                <a:solidFill>
                  <a:srgbClr val="000000"/>
                </a:solidFill>
              </a:rPr>
              <a:t>Once a class implements an interface, all objects of that class have an </a:t>
            </a:r>
            <a:r>
              <a:rPr lang="en-US" altLang="en-US" i="1" dirty="0">
                <a:solidFill>
                  <a:srgbClr val="000000"/>
                </a:solidFill>
              </a:rPr>
              <a:t>is-a </a:t>
            </a:r>
            <a:r>
              <a:rPr lang="en-US" altLang="en-US" dirty="0">
                <a:solidFill>
                  <a:srgbClr val="000000"/>
                </a:solidFill>
              </a:rPr>
              <a:t>relationship with the interface type, and all objects of the class are guaranteed to provide the functionality described by the interface. </a:t>
            </a:r>
          </a:p>
          <a:p>
            <a:pPr eaLnBrk="1" hangingPunct="1"/>
            <a:r>
              <a:rPr lang="en-US" altLang="en-US" dirty="0">
                <a:solidFill>
                  <a:srgbClr val="000000"/>
                </a:solidFill>
              </a:rPr>
              <a:t>This is true of all subclasses of that class as well.</a:t>
            </a:r>
          </a:p>
          <a:p>
            <a:pPr eaLnBrk="1" hangingPunct="1"/>
            <a:r>
              <a:rPr lang="en-US" altLang="en-US" dirty="0">
                <a:solidFill>
                  <a:srgbClr val="000000"/>
                </a:solidFill>
              </a:rPr>
              <a:t>Interfaces are particularly useful for assigning common functionality to possibly unrelated classes. </a:t>
            </a:r>
          </a:p>
          <a:p>
            <a:pPr lvl="1" eaLnBrk="1" hangingPunct="1"/>
            <a:r>
              <a:rPr lang="en-US" altLang="en-US" dirty="0">
                <a:solidFill>
                  <a:srgbClr val="000000"/>
                </a:solidFill>
              </a:rPr>
              <a:t>Allows objects of unrelated classes to be processed polymorphically—objects of classes that implement the same interface can respond to all of the interface method calls. </a:t>
            </a:r>
          </a:p>
        </p:txBody>
      </p:sp>
      <p:sp>
        <p:nvSpPr>
          <p:cNvPr id="4" name="Footer Placeholder 3">
            <a:extLst>
              <a:ext uri="{FF2B5EF4-FFF2-40B4-BE49-F238E27FC236}">
                <a16:creationId xmlns:a16="http://schemas.microsoft.com/office/drawing/2014/main" id="{DA50CB82-6530-498A-B9BC-083C552FCA6E}"/>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44009038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8294A-1F31-467D-96AC-7E85B5760B69}"/>
              </a:ext>
            </a:extLst>
          </p:cNvPr>
          <p:cNvSpPr>
            <a:spLocks noGrp="1"/>
          </p:cNvSpPr>
          <p:nvPr>
            <p:ph type="title"/>
          </p:nvPr>
        </p:nvSpPr>
        <p:spPr/>
        <p:txBody>
          <a:bodyPr/>
          <a:lstStyle/>
          <a:p>
            <a:pPr fontAlgn="auto">
              <a:spcAft>
                <a:spcPts val="0"/>
              </a:spcAft>
              <a:defRPr/>
            </a:pPr>
            <a:r>
              <a:rPr lang="en-US" dirty="0">
                <a:solidFill>
                  <a:srgbClr val="59D9B3"/>
                </a:solidFill>
                <a:latin typeface="Calibri" panose="020F0502020204030204" pitchFamily="34" charset="0"/>
              </a:rPr>
              <a:t>10.9.2 </a:t>
            </a:r>
            <a:r>
              <a:rPr lang="en-US" dirty="0">
                <a:solidFill>
                  <a:srgbClr val="33B38C"/>
                </a:solidFill>
                <a:latin typeface="Calibri" panose="020F0502020204030204" pitchFamily="34" charset="0"/>
              </a:rPr>
              <a:t>Interface </a:t>
            </a:r>
            <a:r>
              <a:rPr lang="en-US" dirty="0">
                <a:solidFill>
                  <a:srgbClr val="33B38C"/>
                </a:solidFill>
                <a:latin typeface="Consolas" panose="020B0609020204030204" pitchFamily="49" charset="0"/>
              </a:rPr>
              <a:t>Payable</a:t>
            </a:r>
            <a:r>
              <a:rPr lang="en-US" dirty="0">
                <a:solidFill>
                  <a:srgbClr val="33B38C"/>
                </a:solidFill>
                <a:latin typeface="Calibri" panose="020F0502020204030204" pitchFamily="34" charset="0"/>
              </a:rPr>
              <a:t> </a:t>
            </a:r>
          </a:p>
        </p:txBody>
      </p:sp>
      <p:sp>
        <p:nvSpPr>
          <p:cNvPr id="105475" name="Text Placeholder 2">
            <a:extLst>
              <a:ext uri="{FF2B5EF4-FFF2-40B4-BE49-F238E27FC236}">
                <a16:creationId xmlns:a16="http://schemas.microsoft.com/office/drawing/2014/main" id="{47814580-4D03-44FE-BBD3-51FE097E60FE}"/>
              </a:ext>
            </a:extLst>
          </p:cNvPr>
          <p:cNvSpPr>
            <a:spLocks noGrp="1"/>
          </p:cNvSpPr>
          <p:nvPr>
            <p:ph type="body" idx="1"/>
          </p:nvPr>
        </p:nvSpPr>
        <p:spPr/>
        <p:txBody>
          <a:bodyPr/>
          <a:lstStyle/>
          <a:p>
            <a:pPr eaLnBrk="1" hangingPunct="1"/>
            <a:r>
              <a:rPr lang="en-US" altLang="en-US" dirty="0">
                <a:solidFill>
                  <a:srgbClr val="000000"/>
                </a:solidFill>
              </a:rPr>
              <a:t>Fig. 10.11 shows the declaration of interface </a:t>
            </a:r>
            <a:r>
              <a:rPr lang="en-US" altLang="en-US" dirty="0">
                <a:solidFill>
                  <a:srgbClr val="000000"/>
                </a:solidFill>
                <a:latin typeface="Consolas" panose="020B0609020204030204" pitchFamily="49" charset="0"/>
              </a:rPr>
              <a:t>Payable</a:t>
            </a:r>
            <a:r>
              <a:rPr lang="en-US" altLang="en-US" dirty="0">
                <a:solidFill>
                  <a:srgbClr val="000000"/>
                </a:solidFill>
              </a:rPr>
              <a:t>. </a:t>
            </a:r>
          </a:p>
          <a:p>
            <a:pPr eaLnBrk="1" hangingPunct="1"/>
            <a:r>
              <a:rPr lang="en-US" altLang="en-US" dirty="0">
                <a:solidFill>
                  <a:srgbClr val="000000"/>
                </a:solidFill>
              </a:rPr>
              <a:t>Interface methods are always </a:t>
            </a:r>
            <a:r>
              <a:rPr lang="en-US" altLang="en-US" dirty="0">
                <a:solidFill>
                  <a:srgbClr val="000000"/>
                </a:solidFill>
                <a:latin typeface="Consolas" panose="020B0609020204030204" pitchFamily="49" charset="0"/>
              </a:rPr>
              <a:t>public</a:t>
            </a:r>
            <a:r>
              <a:rPr lang="en-US" altLang="en-US" dirty="0">
                <a:solidFill>
                  <a:srgbClr val="000000"/>
                </a:solidFill>
              </a:rPr>
              <a:t> and </a:t>
            </a:r>
            <a:r>
              <a:rPr lang="en-US" altLang="en-US" dirty="0">
                <a:solidFill>
                  <a:srgbClr val="000000"/>
                </a:solidFill>
                <a:latin typeface="Consolas" panose="020B0609020204030204" pitchFamily="49" charset="0"/>
              </a:rPr>
              <a:t>abstract</a:t>
            </a:r>
            <a:r>
              <a:rPr lang="en-US" altLang="en-US" dirty="0">
                <a:solidFill>
                  <a:srgbClr val="000000"/>
                </a:solidFill>
              </a:rPr>
              <a:t>, so they do not need to be declared as such. </a:t>
            </a:r>
          </a:p>
          <a:p>
            <a:pPr eaLnBrk="1" hangingPunct="1"/>
            <a:r>
              <a:rPr lang="en-US" altLang="en-US" dirty="0">
                <a:solidFill>
                  <a:srgbClr val="000000"/>
                </a:solidFill>
              </a:rPr>
              <a:t>Interfaces can have any number of methods. </a:t>
            </a:r>
          </a:p>
          <a:p>
            <a:pPr eaLnBrk="1" hangingPunct="1"/>
            <a:r>
              <a:rPr lang="en-US" altLang="en-US" dirty="0">
                <a:solidFill>
                  <a:srgbClr val="000000"/>
                </a:solidFill>
              </a:rPr>
              <a:t>Interfaces may also contain </a:t>
            </a:r>
            <a:r>
              <a:rPr lang="en-US" altLang="en-US" dirty="0">
                <a:solidFill>
                  <a:srgbClr val="000000"/>
                </a:solidFill>
                <a:latin typeface="Consolas" panose="020B0609020204030204" pitchFamily="49" charset="0"/>
              </a:rPr>
              <a:t>final</a:t>
            </a:r>
            <a:r>
              <a:rPr lang="en-US" altLang="en-US" dirty="0">
                <a:solidFill>
                  <a:srgbClr val="000000"/>
                </a:solidFill>
              </a:rPr>
              <a:t> and </a:t>
            </a:r>
            <a:r>
              <a:rPr lang="en-US" altLang="en-US" dirty="0">
                <a:solidFill>
                  <a:srgbClr val="000000"/>
                </a:solidFill>
                <a:latin typeface="Consolas" panose="020B0609020204030204" pitchFamily="49" charset="0"/>
              </a:rPr>
              <a:t>static</a:t>
            </a:r>
            <a:r>
              <a:rPr lang="en-US" altLang="en-US" dirty="0">
                <a:solidFill>
                  <a:srgbClr val="000000"/>
                </a:solidFill>
              </a:rPr>
              <a:t> constants </a:t>
            </a:r>
          </a:p>
        </p:txBody>
      </p:sp>
      <p:sp>
        <p:nvSpPr>
          <p:cNvPr id="4" name="Footer Placeholder 3">
            <a:extLst>
              <a:ext uri="{FF2B5EF4-FFF2-40B4-BE49-F238E27FC236}">
                <a16:creationId xmlns:a16="http://schemas.microsoft.com/office/drawing/2014/main" id="{79C2C155-285B-40A1-B89D-F08486F161BB}"/>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39508756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61">
            <a:extLst>
              <a:ext uri="{FF2B5EF4-FFF2-40B4-BE49-F238E27FC236}">
                <a16:creationId xmlns:a16="http://schemas.microsoft.com/office/drawing/2014/main" id="{981FD6CF-CCCF-4227-B583-9A75B3948421}"/>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624013"/>
            <a:ext cx="12192000" cy="3609975"/>
          </a:xfrm>
          <a:prstGeom prst="rect">
            <a:avLst/>
          </a:prstGeom>
        </p:spPr>
      </p:pic>
      <p:sp>
        <p:nvSpPr>
          <p:cNvPr id="2" name="Footer Placeholder 1">
            <a:extLst>
              <a:ext uri="{FF2B5EF4-FFF2-40B4-BE49-F238E27FC236}">
                <a16:creationId xmlns:a16="http://schemas.microsoft.com/office/drawing/2014/main" id="{AC0C4ED8-B7B9-48F4-ABBB-FEB85ED65811}"/>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38426938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AA349-CD0F-4F0E-9A26-C2E31DE91BA8}"/>
              </a:ext>
            </a:extLst>
          </p:cNvPr>
          <p:cNvSpPr>
            <a:spLocks noGrp="1"/>
          </p:cNvSpPr>
          <p:nvPr>
            <p:ph type="title"/>
          </p:nvPr>
        </p:nvSpPr>
        <p:spPr/>
        <p:txBody>
          <a:bodyPr/>
          <a:lstStyle/>
          <a:p>
            <a:pPr fontAlgn="auto">
              <a:spcAft>
                <a:spcPts val="0"/>
              </a:spcAft>
              <a:defRPr/>
            </a:pPr>
            <a:r>
              <a:rPr lang="en-US" dirty="0">
                <a:solidFill>
                  <a:srgbClr val="59D9B3"/>
                </a:solidFill>
                <a:latin typeface="Calibri" panose="020F0502020204030204" pitchFamily="34" charset="0"/>
              </a:rPr>
              <a:t>10.9.3 </a:t>
            </a:r>
            <a:r>
              <a:rPr lang="en-US" dirty="0">
                <a:solidFill>
                  <a:srgbClr val="33B38C"/>
                </a:solidFill>
                <a:latin typeface="Calibri" panose="020F0502020204030204" pitchFamily="34" charset="0"/>
              </a:rPr>
              <a:t>Class </a:t>
            </a:r>
            <a:r>
              <a:rPr lang="en-US" dirty="0">
                <a:solidFill>
                  <a:srgbClr val="33B38C"/>
                </a:solidFill>
                <a:latin typeface="Consolas" panose="020B0609020204030204" pitchFamily="49" charset="0"/>
              </a:rPr>
              <a:t>Invoice</a:t>
            </a:r>
            <a:r>
              <a:rPr lang="en-US" dirty="0">
                <a:solidFill>
                  <a:srgbClr val="33B38C"/>
                </a:solidFill>
                <a:latin typeface="Calibri" panose="020F0502020204030204" pitchFamily="34" charset="0"/>
              </a:rPr>
              <a:t> </a:t>
            </a:r>
          </a:p>
        </p:txBody>
      </p:sp>
      <p:sp>
        <p:nvSpPr>
          <p:cNvPr id="107523" name="Text Placeholder 2">
            <a:extLst>
              <a:ext uri="{FF2B5EF4-FFF2-40B4-BE49-F238E27FC236}">
                <a16:creationId xmlns:a16="http://schemas.microsoft.com/office/drawing/2014/main" id="{BC23AEEA-A9EE-4F20-8435-0658C956F42E}"/>
              </a:ext>
            </a:extLst>
          </p:cNvPr>
          <p:cNvSpPr>
            <a:spLocks noGrp="1"/>
          </p:cNvSpPr>
          <p:nvPr>
            <p:ph type="body" idx="1"/>
          </p:nvPr>
        </p:nvSpPr>
        <p:spPr/>
        <p:txBody>
          <a:bodyPr/>
          <a:lstStyle/>
          <a:p>
            <a:r>
              <a:rPr lang="en-US" dirty="0"/>
              <a:t>Class </a:t>
            </a:r>
            <a:r>
              <a:rPr lang="en-US" dirty="0">
                <a:latin typeface="Consolas" panose="020B0609020204030204" pitchFamily="49" charset="0"/>
              </a:rPr>
              <a:t>Invoice</a:t>
            </a:r>
            <a:r>
              <a:rPr lang="en-US" dirty="0"/>
              <a:t> (Fig. 19.12) represents a simple invoice that contains billing information for only one kind of part</a:t>
            </a:r>
          </a:p>
          <a:p>
            <a:pPr eaLnBrk="1" hangingPunct="1"/>
            <a:r>
              <a:rPr lang="en-US" altLang="en-US" dirty="0">
                <a:solidFill>
                  <a:srgbClr val="000000"/>
                </a:solidFill>
              </a:rPr>
              <a:t>Java does not allow subclasses to inherit from more than one superclass, but it allows a class to inherit from one superclass and implement as many interfaces as it needs. </a:t>
            </a:r>
          </a:p>
          <a:p>
            <a:pPr eaLnBrk="1" hangingPunct="1"/>
            <a:r>
              <a:rPr lang="en-US" altLang="en-US" dirty="0">
                <a:solidFill>
                  <a:srgbClr val="000000"/>
                </a:solidFill>
              </a:rPr>
              <a:t>To implement more than one, use a comma-separated list of interface names after keyword </a:t>
            </a:r>
            <a:r>
              <a:rPr lang="en-US" altLang="en-US" dirty="0">
                <a:solidFill>
                  <a:srgbClr val="000000"/>
                </a:solidFill>
                <a:latin typeface="Consolas" panose="020B0609020204030204" pitchFamily="49" charset="0"/>
              </a:rPr>
              <a:t>implements</a:t>
            </a:r>
            <a:r>
              <a:rPr lang="en-US" altLang="en-US" dirty="0">
                <a:solidFill>
                  <a:srgbClr val="000000"/>
                </a:solidFill>
              </a:rPr>
              <a:t> in the class declaration, as in:</a:t>
            </a:r>
          </a:p>
          <a:p>
            <a:pPr lvl="2" eaLnBrk="1" hangingPunct="1">
              <a:buFont typeface="Wingdings 2" panose="05020102010507070707" pitchFamily="18" charset="2"/>
              <a:buNone/>
            </a:pPr>
            <a:r>
              <a:rPr lang="en-US" altLang="en-US" dirty="0">
                <a:solidFill>
                  <a:srgbClr val="000000"/>
                </a:solidFill>
                <a:latin typeface="Consolas" panose="020B0609020204030204" pitchFamily="49" charset="0"/>
              </a:rPr>
              <a:t>	public class </a:t>
            </a:r>
            <a:r>
              <a:rPr lang="en-US" altLang="en-US" i="1" dirty="0" err="1">
                <a:solidFill>
                  <a:srgbClr val="000000"/>
                </a:solidFill>
              </a:rPr>
              <a:t>ClassName</a:t>
            </a:r>
            <a:r>
              <a:rPr lang="en-US" altLang="en-US" i="1" dirty="0">
                <a:solidFill>
                  <a:srgbClr val="000000"/>
                </a:solidFill>
                <a:latin typeface="Consolas" panose="020B0609020204030204" pitchFamily="49" charset="0"/>
              </a:rPr>
              <a:t> </a:t>
            </a:r>
            <a:r>
              <a:rPr lang="en-US" altLang="en-US" dirty="0">
                <a:solidFill>
                  <a:srgbClr val="000000"/>
                </a:solidFill>
                <a:latin typeface="Consolas" panose="020B0609020204030204" pitchFamily="49" charset="0"/>
              </a:rPr>
              <a:t>extends </a:t>
            </a:r>
            <a:r>
              <a:rPr lang="en-US" altLang="en-US" i="1" dirty="0" err="1">
                <a:solidFill>
                  <a:srgbClr val="000000"/>
                </a:solidFill>
              </a:rPr>
              <a:t>SuperclassName</a:t>
            </a:r>
            <a:r>
              <a:rPr lang="en-US" altLang="en-US" i="1" dirty="0">
                <a:solidFill>
                  <a:srgbClr val="000000"/>
                </a:solidFill>
                <a:latin typeface="Consolas" panose="020B0609020204030204" pitchFamily="49" charset="0"/>
              </a:rPr>
              <a:t> </a:t>
            </a:r>
            <a:br>
              <a:rPr lang="en-US" altLang="en-US" i="1" dirty="0">
                <a:solidFill>
                  <a:srgbClr val="000000"/>
                </a:solidFill>
                <a:latin typeface="Consolas" panose="020B0609020204030204" pitchFamily="49" charset="0"/>
              </a:rPr>
            </a:br>
            <a:r>
              <a:rPr lang="en-US" altLang="en-US" i="1" dirty="0">
                <a:solidFill>
                  <a:srgbClr val="000000"/>
                </a:solidFill>
                <a:latin typeface="Consolas" panose="020B0609020204030204" pitchFamily="49" charset="0"/>
              </a:rPr>
              <a:t>   </a:t>
            </a:r>
            <a:r>
              <a:rPr lang="en-US" altLang="en-US" dirty="0">
                <a:solidFill>
                  <a:srgbClr val="000000"/>
                </a:solidFill>
                <a:latin typeface="Consolas" panose="020B0609020204030204" pitchFamily="49" charset="0"/>
              </a:rPr>
              <a:t>implements </a:t>
            </a:r>
            <a:r>
              <a:rPr lang="en-US" altLang="en-US" i="1" dirty="0" err="1">
                <a:solidFill>
                  <a:srgbClr val="000000"/>
                </a:solidFill>
              </a:rPr>
              <a:t>FirstInterface</a:t>
            </a:r>
            <a:r>
              <a:rPr lang="en-US" altLang="en-US" dirty="0">
                <a:solidFill>
                  <a:srgbClr val="000000"/>
                </a:solidFill>
                <a:latin typeface="Consolas" panose="020B0609020204030204" pitchFamily="49" charset="0"/>
              </a:rPr>
              <a:t>,</a:t>
            </a:r>
            <a:r>
              <a:rPr lang="en-US" altLang="en-US" i="1" dirty="0">
                <a:solidFill>
                  <a:srgbClr val="000000"/>
                </a:solidFill>
                <a:latin typeface="Consolas" panose="020B0609020204030204" pitchFamily="49" charset="0"/>
              </a:rPr>
              <a:t> </a:t>
            </a:r>
            <a:r>
              <a:rPr lang="en-US" altLang="en-US" i="1" dirty="0" err="1">
                <a:solidFill>
                  <a:srgbClr val="000000"/>
                </a:solidFill>
              </a:rPr>
              <a:t>SecondInterface</a:t>
            </a:r>
            <a:r>
              <a:rPr lang="en-US" altLang="en-US" dirty="0">
                <a:solidFill>
                  <a:srgbClr val="000000"/>
                </a:solidFill>
                <a:latin typeface="Consolas" panose="020B0609020204030204" pitchFamily="49" charset="0"/>
              </a:rPr>
              <a:t>, </a:t>
            </a:r>
            <a:r>
              <a:rPr lang="en-US" altLang="en-US" dirty="0">
                <a:solidFill>
                  <a:srgbClr val="000000"/>
                </a:solidFill>
              </a:rPr>
              <a:t>…</a:t>
            </a:r>
            <a:endParaRPr lang="en-US" altLang="en-US" dirty="0">
              <a:solidFill>
                <a:srgbClr val="000000"/>
              </a:solidFill>
              <a:latin typeface="Consolas" panose="020B0609020204030204" pitchFamily="49" charset="0"/>
            </a:endParaRPr>
          </a:p>
        </p:txBody>
      </p:sp>
      <p:sp>
        <p:nvSpPr>
          <p:cNvPr id="4" name="Footer Placeholder 3">
            <a:extLst>
              <a:ext uri="{FF2B5EF4-FFF2-40B4-BE49-F238E27FC236}">
                <a16:creationId xmlns:a16="http://schemas.microsoft.com/office/drawing/2014/main" id="{17D2B1F4-B835-4736-88D0-3C69CD0B8EC1}"/>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685550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62">
            <a:extLst>
              <a:ext uri="{FF2B5EF4-FFF2-40B4-BE49-F238E27FC236}">
                <a16:creationId xmlns:a16="http://schemas.microsoft.com/office/drawing/2014/main" id="{BF4BABA3-519F-4B5B-823C-7FCC765700C0}"/>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187450"/>
            <a:ext cx="12192000" cy="4481513"/>
          </a:xfrm>
          <a:prstGeom prst="rect">
            <a:avLst/>
          </a:prstGeom>
        </p:spPr>
      </p:pic>
      <p:sp>
        <p:nvSpPr>
          <p:cNvPr id="2" name="Footer Placeholder 1">
            <a:extLst>
              <a:ext uri="{FF2B5EF4-FFF2-40B4-BE49-F238E27FC236}">
                <a16:creationId xmlns:a16="http://schemas.microsoft.com/office/drawing/2014/main" id="{29E1EEE3-CB1C-47DC-A42D-ABD256997C79}"/>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42535626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63">
            <a:extLst>
              <a:ext uri="{FF2B5EF4-FFF2-40B4-BE49-F238E27FC236}">
                <a16:creationId xmlns:a16="http://schemas.microsoft.com/office/drawing/2014/main" id="{32D45F0F-4EA2-41A0-A6EA-7B01901BDEA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8575"/>
            <a:ext cx="12192000" cy="6800850"/>
          </a:xfrm>
          <a:prstGeom prst="rect">
            <a:avLst/>
          </a:prstGeom>
        </p:spPr>
      </p:pic>
      <p:sp>
        <p:nvSpPr>
          <p:cNvPr id="2" name="Footer Placeholder 1">
            <a:extLst>
              <a:ext uri="{FF2B5EF4-FFF2-40B4-BE49-F238E27FC236}">
                <a16:creationId xmlns:a16="http://schemas.microsoft.com/office/drawing/2014/main" id="{B6836FBF-75A6-4E6E-8016-FFBE5E2EFA0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67071991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64">
            <a:extLst>
              <a:ext uri="{FF2B5EF4-FFF2-40B4-BE49-F238E27FC236}">
                <a16:creationId xmlns:a16="http://schemas.microsoft.com/office/drawing/2014/main" id="{F22C537C-29A7-4F44-8052-4127A0BE852B}"/>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08013"/>
            <a:ext cx="12192000" cy="5641975"/>
          </a:xfrm>
          <a:prstGeom prst="rect">
            <a:avLst/>
          </a:prstGeom>
        </p:spPr>
      </p:pic>
      <p:sp>
        <p:nvSpPr>
          <p:cNvPr id="2" name="Footer Placeholder 1">
            <a:extLst>
              <a:ext uri="{FF2B5EF4-FFF2-40B4-BE49-F238E27FC236}">
                <a16:creationId xmlns:a16="http://schemas.microsoft.com/office/drawing/2014/main" id="{2E96D1F9-BA4D-4EEC-A21F-A3CFC753E568}"/>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61190383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65">
            <a:extLst>
              <a:ext uri="{FF2B5EF4-FFF2-40B4-BE49-F238E27FC236}">
                <a16:creationId xmlns:a16="http://schemas.microsoft.com/office/drawing/2014/main" id="{21D68AB1-CAC4-4812-B1BD-0FF3AB7CB4DF}"/>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461963"/>
            <a:ext cx="12192000" cy="5934075"/>
          </a:xfrm>
          <a:prstGeom prst="rect">
            <a:avLst/>
          </a:prstGeom>
        </p:spPr>
      </p:pic>
      <p:sp>
        <p:nvSpPr>
          <p:cNvPr id="2" name="Footer Placeholder 1">
            <a:extLst>
              <a:ext uri="{FF2B5EF4-FFF2-40B4-BE49-F238E27FC236}">
                <a16:creationId xmlns:a16="http://schemas.microsoft.com/office/drawing/2014/main" id="{6AE4874A-4326-493E-BA9A-8F801F1757B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0798830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15428-BCAB-4561-86A7-59F7CE29D68C}"/>
              </a:ext>
            </a:extLst>
          </p:cNvPr>
          <p:cNvSpPr>
            <a:spLocks noGrp="1"/>
          </p:cNvSpPr>
          <p:nvPr>
            <p:ph type="title"/>
          </p:nvPr>
        </p:nvSpPr>
        <p:spPr/>
        <p:txBody>
          <a:bodyPr>
            <a:normAutofit fontScale="90000"/>
          </a:bodyPr>
          <a:lstStyle/>
          <a:p>
            <a:pPr fontAlgn="auto">
              <a:spcAft>
                <a:spcPts val="0"/>
              </a:spcAft>
              <a:defRPr/>
            </a:pPr>
            <a:r>
              <a:rPr lang="en-US" dirty="0">
                <a:solidFill>
                  <a:srgbClr val="59D9B3"/>
                </a:solidFill>
                <a:latin typeface="Calibri" panose="020F0502020204030204" pitchFamily="34" charset="0"/>
              </a:rPr>
              <a:t>10.9.4 </a:t>
            </a:r>
            <a:r>
              <a:rPr lang="en-US" dirty="0">
                <a:solidFill>
                  <a:srgbClr val="33B38C"/>
                </a:solidFill>
                <a:latin typeface="Calibri" panose="020F0502020204030204" pitchFamily="34" charset="0"/>
              </a:rPr>
              <a:t>Modifying Class </a:t>
            </a:r>
            <a:r>
              <a:rPr lang="en-US" dirty="0">
                <a:solidFill>
                  <a:srgbClr val="33B38C"/>
                </a:solidFill>
                <a:latin typeface="Consolas" panose="020B0609020204030204" pitchFamily="49" charset="0"/>
              </a:rPr>
              <a:t>Employee</a:t>
            </a:r>
            <a:r>
              <a:rPr lang="en-US" dirty="0">
                <a:solidFill>
                  <a:srgbClr val="33B38C"/>
                </a:solidFill>
                <a:latin typeface="Calibri" panose="020F0502020204030204" pitchFamily="34" charset="0"/>
              </a:rPr>
              <a:t> to Implement Interface </a:t>
            </a:r>
            <a:r>
              <a:rPr lang="en-US" dirty="0">
                <a:solidFill>
                  <a:srgbClr val="33B38C"/>
                </a:solidFill>
                <a:latin typeface="Consolas" panose="020B0609020204030204" pitchFamily="49" charset="0"/>
              </a:rPr>
              <a:t>Payable</a:t>
            </a:r>
            <a:r>
              <a:rPr lang="en-US" dirty="0">
                <a:solidFill>
                  <a:srgbClr val="33B38C"/>
                </a:solidFill>
                <a:latin typeface="Calibri" panose="020F0502020204030204" pitchFamily="34" charset="0"/>
              </a:rPr>
              <a:t> </a:t>
            </a:r>
          </a:p>
        </p:txBody>
      </p:sp>
      <p:sp>
        <p:nvSpPr>
          <p:cNvPr id="113667" name="Text Placeholder 2">
            <a:extLst>
              <a:ext uri="{FF2B5EF4-FFF2-40B4-BE49-F238E27FC236}">
                <a16:creationId xmlns:a16="http://schemas.microsoft.com/office/drawing/2014/main" id="{821376A0-8F00-4084-8DD6-FE83F50CA7E3}"/>
              </a:ext>
            </a:extLst>
          </p:cNvPr>
          <p:cNvSpPr>
            <a:spLocks noGrp="1"/>
          </p:cNvSpPr>
          <p:nvPr>
            <p:ph type="body" idx="1"/>
          </p:nvPr>
        </p:nvSpPr>
        <p:spPr/>
        <p:txBody>
          <a:bodyPr/>
          <a:lstStyle/>
          <a:p>
            <a:r>
              <a:rPr lang="en-US" sz="2800" dirty="0"/>
              <a:t>We now modify class </a:t>
            </a:r>
            <a:r>
              <a:rPr lang="en-US" sz="2800" dirty="0">
                <a:latin typeface="Consolas" panose="020B0609020204030204" pitchFamily="49" charset="0"/>
              </a:rPr>
              <a:t>Employee</a:t>
            </a:r>
            <a:r>
              <a:rPr lang="en-US" sz="2800" dirty="0"/>
              <a:t> to implement interface </a:t>
            </a:r>
            <a:r>
              <a:rPr lang="en-US" sz="2800" dirty="0">
                <a:latin typeface="Consolas" panose="020B0609020204030204" pitchFamily="49" charset="0"/>
              </a:rPr>
              <a:t>Payable</a:t>
            </a:r>
            <a:r>
              <a:rPr lang="en-US" sz="2800" dirty="0"/>
              <a:t>. This class declaration is identical to that of  with two exceptions:</a:t>
            </a:r>
          </a:p>
          <a:p>
            <a:pPr lvl="2"/>
            <a:r>
              <a:rPr lang="en-US" sz="2400" dirty="0"/>
              <a:t>Line 4 of  indicates that class </a:t>
            </a:r>
            <a:r>
              <a:rPr lang="en-US" sz="2400" dirty="0">
                <a:latin typeface="Consolas" panose="020B0609020204030204" pitchFamily="49" charset="0"/>
              </a:rPr>
              <a:t>Employee</a:t>
            </a:r>
            <a:r>
              <a:rPr lang="en-US" sz="2400" dirty="0"/>
              <a:t> now implements </a:t>
            </a:r>
            <a:r>
              <a:rPr lang="en-US" sz="2400" dirty="0">
                <a:latin typeface="Consolas" panose="020B0609020204030204" pitchFamily="49" charset="0"/>
              </a:rPr>
              <a:t>Payable</a:t>
            </a:r>
            <a:r>
              <a:rPr lang="en-US" sz="2400" dirty="0"/>
              <a:t>. </a:t>
            </a:r>
          </a:p>
          <a:p>
            <a:pPr lvl="2"/>
            <a:r>
              <a:rPr lang="en-US" sz="2400" dirty="0"/>
              <a:t>Line 38 implements interface </a:t>
            </a:r>
            <a:r>
              <a:rPr lang="en-US" sz="2400" dirty="0">
                <a:latin typeface="Consolas" panose="020B0609020204030204" pitchFamily="49" charset="0"/>
              </a:rPr>
              <a:t>Payable</a:t>
            </a:r>
            <a:r>
              <a:rPr lang="en-US" sz="2400" dirty="0"/>
              <a:t>’s </a:t>
            </a:r>
            <a:r>
              <a:rPr lang="en-US" sz="2400" dirty="0" err="1">
                <a:latin typeface="Consolas" panose="020B0609020204030204" pitchFamily="49" charset="0"/>
              </a:rPr>
              <a:t>getPaymentAmount</a:t>
            </a:r>
            <a:r>
              <a:rPr lang="en-US" sz="2400" dirty="0"/>
              <a:t> method. </a:t>
            </a:r>
          </a:p>
          <a:p>
            <a:r>
              <a:rPr lang="en-US" sz="2800" dirty="0" err="1">
                <a:latin typeface="Consolas" panose="020B0609020204030204" pitchFamily="49" charset="0"/>
              </a:rPr>
              <a:t>getPaymentAmount</a:t>
            </a:r>
            <a:r>
              <a:rPr lang="en-US" sz="2800" dirty="0"/>
              <a:t> simply calls </a:t>
            </a:r>
            <a:r>
              <a:rPr lang="en-US" sz="2800" dirty="0">
                <a:latin typeface="Consolas" panose="020B0609020204030204" pitchFamily="49" charset="0"/>
              </a:rPr>
              <a:t>Employee</a:t>
            </a:r>
            <a:r>
              <a:rPr lang="en-US" sz="2800" dirty="0"/>
              <a:t>’s </a:t>
            </a:r>
            <a:r>
              <a:rPr lang="en-US" sz="2800" dirty="0">
                <a:latin typeface="Consolas" panose="020B0609020204030204" pitchFamily="49" charset="0"/>
              </a:rPr>
              <a:t>abstract</a:t>
            </a:r>
            <a:r>
              <a:rPr lang="en-US" sz="2800" dirty="0"/>
              <a:t> method </a:t>
            </a:r>
            <a:r>
              <a:rPr lang="en-US" sz="2800" dirty="0">
                <a:latin typeface="Consolas" panose="020B0609020204030204" pitchFamily="49" charset="0"/>
              </a:rPr>
              <a:t>earnings</a:t>
            </a:r>
            <a:endParaRPr lang="en-US" sz="2800" dirty="0"/>
          </a:p>
          <a:p>
            <a:pPr lvl="1"/>
            <a:r>
              <a:rPr lang="en-US" sz="2400" dirty="0"/>
              <a:t>At execution time, when </a:t>
            </a:r>
            <a:r>
              <a:rPr lang="en-US" sz="2400" dirty="0" err="1">
                <a:latin typeface="Consolas" panose="020B0609020204030204" pitchFamily="49" charset="0"/>
              </a:rPr>
              <a:t>getPaymentAmount</a:t>
            </a:r>
            <a:r>
              <a:rPr lang="en-US" sz="2400" dirty="0"/>
              <a:t> is called on an object of an </a:t>
            </a:r>
            <a:r>
              <a:rPr lang="en-US" sz="2400" dirty="0">
                <a:latin typeface="Consolas" panose="020B0609020204030204" pitchFamily="49" charset="0"/>
              </a:rPr>
              <a:t>Employee</a:t>
            </a:r>
            <a:r>
              <a:rPr lang="en-US" sz="2400" dirty="0"/>
              <a:t> subclass, </a:t>
            </a:r>
            <a:r>
              <a:rPr lang="en-US" sz="2400" dirty="0" err="1">
                <a:latin typeface="Consolas" panose="020B0609020204030204" pitchFamily="49" charset="0"/>
              </a:rPr>
              <a:t>getPaymentAmount</a:t>
            </a:r>
            <a:r>
              <a:rPr lang="en-US" sz="2400" dirty="0"/>
              <a:t> calls that subclass’s concrete </a:t>
            </a:r>
            <a:r>
              <a:rPr lang="en-US" sz="2400" dirty="0">
                <a:latin typeface="Consolas" panose="020B0609020204030204" pitchFamily="49" charset="0"/>
              </a:rPr>
              <a:t>earnings</a:t>
            </a:r>
            <a:r>
              <a:rPr lang="en-US" sz="2400" dirty="0"/>
              <a:t> method, which knows how to calculate earnings for objects of that subclass type. </a:t>
            </a:r>
          </a:p>
        </p:txBody>
      </p:sp>
      <p:sp>
        <p:nvSpPr>
          <p:cNvPr id="4" name="Footer Placeholder 3">
            <a:extLst>
              <a:ext uri="{FF2B5EF4-FFF2-40B4-BE49-F238E27FC236}">
                <a16:creationId xmlns:a16="http://schemas.microsoft.com/office/drawing/2014/main" id="{8EC5A143-A50C-4106-AC7C-F0ACE719B1DA}"/>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51399616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67">
            <a:extLst>
              <a:ext uri="{FF2B5EF4-FFF2-40B4-BE49-F238E27FC236}">
                <a16:creationId xmlns:a16="http://schemas.microsoft.com/office/drawing/2014/main" id="{5C8225FA-7A51-4933-AEB4-9BA4D94BCD07}"/>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1450"/>
            <a:ext cx="12192000" cy="6513513"/>
          </a:xfrm>
          <a:prstGeom prst="rect">
            <a:avLst/>
          </a:prstGeom>
        </p:spPr>
      </p:pic>
      <p:sp>
        <p:nvSpPr>
          <p:cNvPr id="2" name="Footer Placeholder 1">
            <a:extLst>
              <a:ext uri="{FF2B5EF4-FFF2-40B4-BE49-F238E27FC236}">
                <a16:creationId xmlns:a16="http://schemas.microsoft.com/office/drawing/2014/main" id="{946977A1-7E6D-4349-B5B3-588DAF6F808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72241973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68">
            <a:extLst>
              <a:ext uri="{FF2B5EF4-FFF2-40B4-BE49-F238E27FC236}">
                <a16:creationId xmlns:a16="http://schemas.microsoft.com/office/drawing/2014/main" id="{C23979C8-6C1F-4455-9847-CEFACC6271F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1450"/>
            <a:ext cx="12192000" cy="6513513"/>
          </a:xfrm>
          <a:prstGeom prst="rect">
            <a:avLst/>
          </a:prstGeom>
        </p:spPr>
      </p:pic>
      <p:sp>
        <p:nvSpPr>
          <p:cNvPr id="2" name="Footer Placeholder 1">
            <a:extLst>
              <a:ext uri="{FF2B5EF4-FFF2-40B4-BE49-F238E27FC236}">
                <a16:creationId xmlns:a16="http://schemas.microsoft.com/office/drawing/2014/main" id="{92D71B67-B975-44B7-99E1-5F9EC9DF3C83}"/>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866877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1B7BE-DD13-413B-8CA4-740588E6E501}"/>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10.1  </a:t>
            </a:r>
            <a:r>
              <a:rPr lang="en-US" dirty="0">
                <a:solidFill>
                  <a:srgbClr val="3380E6"/>
                </a:solidFill>
                <a:latin typeface="Calibri" panose="020F0502020204030204" pitchFamily="34" charset="0"/>
              </a:rPr>
              <a:t>Introduction (Cont.)</a:t>
            </a:r>
          </a:p>
        </p:txBody>
      </p:sp>
      <p:sp>
        <p:nvSpPr>
          <p:cNvPr id="19459" name="Text Placeholder 2">
            <a:extLst>
              <a:ext uri="{FF2B5EF4-FFF2-40B4-BE49-F238E27FC236}">
                <a16:creationId xmlns:a16="http://schemas.microsoft.com/office/drawing/2014/main" id="{72B43E3E-0B5F-44AD-BBEC-DB4A93B580BF}"/>
              </a:ext>
            </a:extLst>
          </p:cNvPr>
          <p:cNvSpPr>
            <a:spLocks noGrp="1"/>
          </p:cNvSpPr>
          <p:nvPr>
            <p:ph type="body" idx="1"/>
          </p:nvPr>
        </p:nvSpPr>
        <p:spPr/>
        <p:txBody>
          <a:bodyPr/>
          <a:lstStyle/>
          <a:p>
            <a:pPr eaLnBrk="1" hangingPunct="1"/>
            <a:r>
              <a:rPr lang="en-US" altLang="en-US" dirty="0">
                <a:solidFill>
                  <a:srgbClr val="000000"/>
                </a:solidFill>
              </a:rPr>
              <a:t>The chapter continues with an introduction to Java </a:t>
            </a:r>
            <a:r>
              <a:rPr lang="en-US" altLang="en-US" i="1" dirty="0">
                <a:solidFill>
                  <a:srgbClr val="000000"/>
                </a:solidFill>
              </a:rPr>
              <a:t>interfaces</a:t>
            </a:r>
            <a:r>
              <a:rPr lang="en-US" altLang="en-US" dirty="0">
                <a:solidFill>
                  <a:srgbClr val="000000"/>
                </a:solidFill>
              </a:rPr>
              <a:t>, which are particularly useful for assigning </a:t>
            </a:r>
            <a:r>
              <a:rPr lang="en-US" altLang="en-US" i="1" dirty="0">
                <a:solidFill>
                  <a:srgbClr val="000000"/>
                </a:solidFill>
              </a:rPr>
              <a:t>common</a:t>
            </a:r>
            <a:r>
              <a:rPr lang="en-US" altLang="en-US" dirty="0">
                <a:solidFill>
                  <a:srgbClr val="000000"/>
                </a:solidFill>
              </a:rPr>
              <a:t> functionality to possibly unrelated classes.  </a:t>
            </a:r>
          </a:p>
          <a:p>
            <a:pPr eaLnBrk="1" hangingPunct="1"/>
            <a:r>
              <a:rPr lang="en-US" altLang="en-US" dirty="0">
                <a:solidFill>
                  <a:srgbClr val="000000"/>
                </a:solidFill>
              </a:rPr>
              <a:t>This allows objects of these classes to be processed polymorphically—objects of classes that </a:t>
            </a:r>
            <a:r>
              <a:rPr lang="en-US" altLang="en-US" dirty="0">
                <a:solidFill>
                  <a:srgbClr val="0000FF"/>
                </a:solidFill>
              </a:rPr>
              <a:t>implement</a:t>
            </a:r>
            <a:r>
              <a:rPr lang="en-US" altLang="en-US" dirty="0">
                <a:solidFill>
                  <a:srgbClr val="000000"/>
                </a:solidFill>
              </a:rPr>
              <a:t> the </a:t>
            </a:r>
            <a:r>
              <a:rPr lang="en-US" altLang="en-US" i="1" dirty="0">
                <a:solidFill>
                  <a:srgbClr val="000000"/>
                </a:solidFill>
              </a:rPr>
              <a:t>same</a:t>
            </a:r>
            <a:r>
              <a:rPr lang="en-US" altLang="en-US" dirty="0">
                <a:solidFill>
                  <a:srgbClr val="000000"/>
                </a:solidFill>
              </a:rPr>
              <a:t> interface can respond to all of the interface method calls. </a:t>
            </a:r>
          </a:p>
        </p:txBody>
      </p:sp>
      <p:sp>
        <p:nvSpPr>
          <p:cNvPr id="4" name="Footer Placeholder 3">
            <a:extLst>
              <a:ext uri="{FF2B5EF4-FFF2-40B4-BE49-F238E27FC236}">
                <a16:creationId xmlns:a16="http://schemas.microsoft.com/office/drawing/2014/main" id="{DB4DDA8A-7694-4FDC-B3DF-8DF7BC96D301}"/>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19182106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69">
            <a:extLst>
              <a:ext uri="{FF2B5EF4-FFF2-40B4-BE49-F238E27FC236}">
                <a16:creationId xmlns:a16="http://schemas.microsoft.com/office/drawing/2014/main" id="{A7B9136D-E335-4D2F-923E-A59150345A6F}"/>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477963"/>
            <a:ext cx="12192000" cy="3902075"/>
          </a:xfrm>
          <a:prstGeom prst="rect">
            <a:avLst/>
          </a:prstGeom>
        </p:spPr>
      </p:pic>
      <p:sp>
        <p:nvSpPr>
          <p:cNvPr id="2" name="Footer Placeholder 1">
            <a:extLst>
              <a:ext uri="{FF2B5EF4-FFF2-40B4-BE49-F238E27FC236}">
                <a16:creationId xmlns:a16="http://schemas.microsoft.com/office/drawing/2014/main" id="{B31AA0AC-9243-47F4-BCC3-1CEB3282D8F6}"/>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1116174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C6FC4-A094-4E4F-8C0D-371DB339477C}"/>
              </a:ext>
            </a:extLst>
          </p:cNvPr>
          <p:cNvSpPr>
            <a:spLocks noGrp="1"/>
          </p:cNvSpPr>
          <p:nvPr>
            <p:ph type="title"/>
          </p:nvPr>
        </p:nvSpPr>
        <p:spPr/>
        <p:txBody>
          <a:bodyPr>
            <a:normAutofit fontScale="90000"/>
          </a:bodyPr>
          <a:lstStyle/>
          <a:p>
            <a:pPr fontAlgn="auto">
              <a:spcAft>
                <a:spcPts val="0"/>
              </a:spcAft>
              <a:defRPr/>
            </a:pPr>
            <a:r>
              <a:rPr lang="en-US" dirty="0">
                <a:solidFill>
                  <a:srgbClr val="59D9B3"/>
                </a:solidFill>
                <a:latin typeface="Calibri" panose="020F0502020204030204" pitchFamily="34" charset="0"/>
              </a:rPr>
              <a:t>10.9.5 </a:t>
            </a:r>
            <a:r>
              <a:rPr lang="en-US" dirty="0">
                <a:solidFill>
                  <a:srgbClr val="33B38C"/>
                </a:solidFill>
                <a:latin typeface="Calibri" panose="020F0502020204030204" pitchFamily="34" charset="0"/>
              </a:rPr>
              <a:t>Using Interface </a:t>
            </a:r>
            <a:r>
              <a:rPr lang="en-US" dirty="0">
                <a:solidFill>
                  <a:srgbClr val="33B38C"/>
                </a:solidFill>
                <a:latin typeface="Consolas" panose="020B0609020204030204" pitchFamily="49" charset="0"/>
              </a:rPr>
              <a:t>Payable</a:t>
            </a:r>
            <a:r>
              <a:rPr lang="en-US" dirty="0">
                <a:solidFill>
                  <a:srgbClr val="33B38C"/>
                </a:solidFill>
                <a:latin typeface="Calibri" panose="020F0502020204030204" pitchFamily="34" charset="0"/>
              </a:rPr>
              <a:t> to Process </a:t>
            </a:r>
            <a:r>
              <a:rPr lang="en-US" dirty="0">
                <a:solidFill>
                  <a:srgbClr val="33B38C"/>
                </a:solidFill>
                <a:latin typeface="Consolas" panose="020B0609020204030204" pitchFamily="49" charset="0"/>
              </a:rPr>
              <a:t>Invoice</a:t>
            </a:r>
            <a:r>
              <a:rPr lang="en-US" dirty="0">
                <a:solidFill>
                  <a:srgbClr val="33B38C"/>
                </a:solidFill>
                <a:latin typeface="Calibri" panose="020F0502020204030204" pitchFamily="34" charset="0"/>
              </a:rPr>
              <a:t>s and </a:t>
            </a:r>
            <a:r>
              <a:rPr lang="en-US" dirty="0">
                <a:solidFill>
                  <a:srgbClr val="33B38C"/>
                </a:solidFill>
                <a:latin typeface="Consolas" panose="020B0609020204030204" pitchFamily="49" charset="0"/>
              </a:rPr>
              <a:t>Employee</a:t>
            </a:r>
            <a:r>
              <a:rPr lang="en-US" dirty="0">
                <a:solidFill>
                  <a:srgbClr val="33B38C"/>
                </a:solidFill>
                <a:latin typeface="Calibri" panose="020F0502020204030204" pitchFamily="34" charset="0"/>
              </a:rPr>
              <a:t>s Polymorphically</a:t>
            </a:r>
          </a:p>
        </p:txBody>
      </p:sp>
      <p:sp>
        <p:nvSpPr>
          <p:cNvPr id="123907" name="Text Placeholder 2">
            <a:extLst>
              <a:ext uri="{FF2B5EF4-FFF2-40B4-BE49-F238E27FC236}">
                <a16:creationId xmlns:a16="http://schemas.microsoft.com/office/drawing/2014/main" id="{61288D05-6E1E-454D-ABE0-871F95A0732D}"/>
              </a:ext>
            </a:extLst>
          </p:cNvPr>
          <p:cNvSpPr>
            <a:spLocks noGrp="1"/>
          </p:cNvSpPr>
          <p:nvPr>
            <p:ph type="body" idx="1"/>
          </p:nvPr>
        </p:nvSpPr>
        <p:spPr/>
        <p:txBody>
          <a:bodyPr/>
          <a:lstStyle/>
          <a:p>
            <a:pPr eaLnBrk="1" hangingPunct="1"/>
            <a:r>
              <a:rPr lang="en-US" altLang="en-US" dirty="0" err="1">
                <a:latin typeface="Consolas" panose="020B0609020204030204" pitchFamily="49" charset="0"/>
                <a:cs typeface="Times New Roman" panose="02020603050405020304" pitchFamily="18" charset="0"/>
              </a:rPr>
              <a:t>PayableInterfaceTest</a:t>
            </a:r>
            <a:r>
              <a:rPr lang="en-US" altLang="en-US" dirty="0">
                <a:cs typeface="Times New Roman" panose="02020603050405020304" pitchFamily="18" charset="0"/>
              </a:rPr>
              <a:t> (Fig. 10.14) illustrates that interface </a:t>
            </a:r>
            <a:r>
              <a:rPr lang="en-US" altLang="en-US" dirty="0">
                <a:latin typeface="Consolas" panose="020B0609020204030204" pitchFamily="49" charset="0"/>
                <a:cs typeface="Times New Roman" panose="02020603050405020304" pitchFamily="18" charset="0"/>
              </a:rPr>
              <a:t>Payable</a:t>
            </a:r>
            <a:r>
              <a:rPr lang="en-US" altLang="en-US" dirty="0">
                <a:cs typeface="Times New Roman" panose="02020603050405020304" pitchFamily="18" charset="0"/>
              </a:rPr>
              <a:t> can be used to process a set of </a:t>
            </a:r>
            <a:r>
              <a:rPr lang="en-US" altLang="en-US" dirty="0">
                <a:latin typeface="Consolas" panose="020B0609020204030204" pitchFamily="49" charset="0"/>
                <a:cs typeface="Times New Roman" panose="02020603050405020304" pitchFamily="18" charset="0"/>
              </a:rPr>
              <a:t>Invoice</a:t>
            </a:r>
            <a:r>
              <a:rPr lang="en-US" altLang="en-US" dirty="0">
                <a:cs typeface="Times New Roman" panose="02020603050405020304" pitchFamily="18" charset="0"/>
              </a:rPr>
              <a:t>s and </a:t>
            </a:r>
            <a:r>
              <a:rPr lang="en-US" altLang="en-US" dirty="0">
                <a:latin typeface="Consolas" panose="020B0609020204030204" pitchFamily="49" charset="0"/>
                <a:cs typeface="Times New Roman" panose="02020603050405020304" pitchFamily="18" charset="0"/>
              </a:rPr>
              <a:t>Employee</a:t>
            </a:r>
            <a:r>
              <a:rPr lang="en-US" altLang="en-US" dirty="0">
                <a:cs typeface="Times New Roman" panose="02020603050405020304" pitchFamily="18" charset="0"/>
              </a:rPr>
              <a:t>s </a:t>
            </a:r>
            <a:r>
              <a:rPr lang="en-US" altLang="en-US" i="1" dirty="0">
                <a:cs typeface="Times New Roman" panose="02020603050405020304" pitchFamily="18" charset="0"/>
              </a:rPr>
              <a:t>polymorphically</a:t>
            </a:r>
            <a:r>
              <a:rPr lang="en-US" altLang="en-US" dirty="0">
                <a:cs typeface="Times New Roman" panose="02020603050405020304" pitchFamily="18" charset="0"/>
              </a:rPr>
              <a:t> in a single application.</a:t>
            </a:r>
          </a:p>
          <a:p>
            <a:r>
              <a:rPr lang="en-US" dirty="0"/>
              <a:t>Lines 18–23 </a:t>
            </a:r>
            <a:r>
              <a:rPr lang="en-US" i="1" dirty="0"/>
              <a:t>polymorphically</a:t>
            </a:r>
            <a:r>
              <a:rPr lang="en-US" dirty="0"/>
              <a:t> process each </a:t>
            </a:r>
            <a:r>
              <a:rPr lang="en-US" dirty="0">
                <a:latin typeface="Consolas" panose="020B0609020204030204" pitchFamily="49" charset="0"/>
              </a:rPr>
              <a:t>Payable</a:t>
            </a:r>
            <a:r>
              <a:rPr lang="en-US" dirty="0"/>
              <a:t> object in </a:t>
            </a:r>
            <a:r>
              <a:rPr lang="en-US" dirty="0" err="1">
                <a:latin typeface="Consolas" panose="020B0609020204030204" pitchFamily="49" charset="0"/>
              </a:rPr>
              <a:t>payableObjects</a:t>
            </a:r>
            <a:r>
              <a:rPr lang="en-US" dirty="0"/>
              <a:t>, displaying each object’s </a:t>
            </a:r>
            <a:r>
              <a:rPr lang="en-US" dirty="0">
                <a:latin typeface="Consolas" panose="020B0609020204030204" pitchFamily="49" charset="0"/>
              </a:rPr>
              <a:t>String</a:t>
            </a:r>
            <a:r>
              <a:rPr lang="en-US" dirty="0"/>
              <a:t> representation and payment amount</a:t>
            </a:r>
          </a:p>
          <a:p>
            <a:r>
              <a:rPr lang="en-US" dirty="0"/>
              <a:t>Line 21 invokes method </a:t>
            </a:r>
            <a:r>
              <a:rPr lang="en-US" dirty="0" err="1">
                <a:latin typeface="Consolas" panose="020B0609020204030204" pitchFamily="49" charset="0"/>
              </a:rPr>
              <a:t>toString</a:t>
            </a:r>
            <a:r>
              <a:rPr lang="en-US" dirty="0"/>
              <a:t> via a </a:t>
            </a:r>
            <a:r>
              <a:rPr lang="en-US" dirty="0">
                <a:latin typeface="Consolas" panose="020B0609020204030204" pitchFamily="49" charset="0"/>
              </a:rPr>
              <a:t>Payable</a:t>
            </a:r>
            <a:r>
              <a:rPr lang="en-US" dirty="0"/>
              <a:t> interface reference, even though </a:t>
            </a:r>
            <a:r>
              <a:rPr lang="en-US" dirty="0" err="1">
                <a:latin typeface="Consolas" panose="020B0609020204030204" pitchFamily="49" charset="0"/>
              </a:rPr>
              <a:t>toString</a:t>
            </a:r>
            <a:r>
              <a:rPr lang="en-US" dirty="0"/>
              <a:t> is not declared in interface Payable—</a:t>
            </a:r>
            <a:r>
              <a:rPr lang="en-US" i="1" dirty="0"/>
              <a:t>all references (including those of interface types) refer to objects that extend Object</a:t>
            </a:r>
            <a:r>
              <a:rPr lang="en-US" dirty="0"/>
              <a:t> </a:t>
            </a:r>
            <a:r>
              <a:rPr lang="en-US" i="1" dirty="0"/>
              <a:t>and therefore have a </a:t>
            </a:r>
            <a:r>
              <a:rPr lang="en-US" i="1" dirty="0" err="1"/>
              <a:t>toString</a:t>
            </a:r>
            <a:r>
              <a:rPr lang="en-US" dirty="0"/>
              <a:t> </a:t>
            </a:r>
            <a:r>
              <a:rPr lang="en-US" i="1" dirty="0"/>
              <a:t>method</a:t>
            </a:r>
          </a:p>
          <a:p>
            <a:pPr marL="109537" indent="0">
              <a:buNone/>
            </a:pPr>
            <a:endParaRPr lang="en-US" dirty="0"/>
          </a:p>
          <a:p>
            <a:pPr eaLnBrk="1" hangingPunct="1"/>
            <a:endParaRPr lang="en-US" altLang="en-US" dirty="0">
              <a:cs typeface="Times New Roman" panose="02020603050405020304" pitchFamily="18" charset="0"/>
            </a:endParaRPr>
          </a:p>
        </p:txBody>
      </p:sp>
      <p:sp>
        <p:nvSpPr>
          <p:cNvPr id="4" name="Footer Placeholder 3">
            <a:extLst>
              <a:ext uri="{FF2B5EF4-FFF2-40B4-BE49-F238E27FC236}">
                <a16:creationId xmlns:a16="http://schemas.microsoft.com/office/drawing/2014/main" id="{32DF4FB1-2ED3-424E-A15E-2D8AC2F071E2}"/>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94513673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C6FC4-A094-4E4F-8C0D-371DB339477C}"/>
              </a:ext>
            </a:extLst>
          </p:cNvPr>
          <p:cNvSpPr>
            <a:spLocks noGrp="1"/>
          </p:cNvSpPr>
          <p:nvPr>
            <p:ph type="title"/>
          </p:nvPr>
        </p:nvSpPr>
        <p:spPr/>
        <p:txBody>
          <a:bodyPr>
            <a:normAutofit fontScale="90000"/>
          </a:bodyPr>
          <a:lstStyle/>
          <a:p>
            <a:pPr fontAlgn="auto">
              <a:spcAft>
                <a:spcPts val="0"/>
              </a:spcAft>
              <a:defRPr/>
            </a:pPr>
            <a:r>
              <a:rPr lang="en-US" dirty="0">
                <a:solidFill>
                  <a:srgbClr val="59D9B3"/>
                </a:solidFill>
                <a:latin typeface="Calibri" panose="020F0502020204030204" pitchFamily="34" charset="0"/>
              </a:rPr>
              <a:t>10.9.5 </a:t>
            </a:r>
            <a:r>
              <a:rPr lang="en-US" dirty="0">
                <a:solidFill>
                  <a:srgbClr val="33B38C"/>
                </a:solidFill>
                <a:latin typeface="Calibri" panose="020F0502020204030204" pitchFamily="34" charset="0"/>
              </a:rPr>
              <a:t>Using Interface </a:t>
            </a:r>
            <a:r>
              <a:rPr lang="en-US" dirty="0">
                <a:solidFill>
                  <a:srgbClr val="33B38C"/>
                </a:solidFill>
                <a:latin typeface="Consolas" panose="020B0609020204030204" pitchFamily="49" charset="0"/>
              </a:rPr>
              <a:t>Payable</a:t>
            </a:r>
            <a:r>
              <a:rPr lang="en-US" dirty="0">
                <a:solidFill>
                  <a:srgbClr val="33B38C"/>
                </a:solidFill>
                <a:latin typeface="Calibri" panose="020F0502020204030204" pitchFamily="34" charset="0"/>
              </a:rPr>
              <a:t> to Process </a:t>
            </a:r>
            <a:r>
              <a:rPr lang="en-US" dirty="0">
                <a:solidFill>
                  <a:srgbClr val="33B38C"/>
                </a:solidFill>
                <a:latin typeface="Consolas" panose="020B0609020204030204" pitchFamily="49" charset="0"/>
              </a:rPr>
              <a:t>Invoice</a:t>
            </a:r>
            <a:r>
              <a:rPr lang="en-US" dirty="0">
                <a:solidFill>
                  <a:srgbClr val="33B38C"/>
                </a:solidFill>
                <a:latin typeface="Calibri" panose="020F0502020204030204" pitchFamily="34" charset="0"/>
              </a:rPr>
              <a:t>s and </a:t>
            </a:r>
            <a:r>
              <a:rPr lang="en-US" dirty="0">
                <a:solidFill>
                  <a:srgbClr val="33B38C"/>
                </a:solidFill>
                <a:latin typeface="Consolas" panose="020B0609020204030204" pitchFamily="49" charset="0"/>
              </a:rPr>
              <a:t>Employee</a:t>
            </a:r>
            <a:r>
              <a:rPr lang="en-US" dirty="0">
                <a:solidFill>
                  <a:srgbClr val="33B38C"/>
                </a:solidFill>
                <a:latin typeface="Calibri" panose="020F0502020204030204" pitchFamily="34" charset="0"/>
              </a:rPr>
              <a:t>s Polymorphically</a:t>
            </a:r>
          </a:p>
        </p:txBody>
      </p:sp>
      <p:sp>
        <p:nvSpPr>
          <p:cNvPr id="123907" name="Text Placeholder 2">
            <a:extLst>
              <a:ext uri="{FF2B5EF4-FFF2-40B4-BE49-F238E27FC236}">
                <a16:creationId xmlns:a16="http://schemas.microsoft.com/office/drawing/2014/main" id="{61288D05-6E1E-454D-ABE0-871F95A0732D}"/>
              </a:ext>
            </a:extLst>
          </p:cNvPr>
          <p:cNvSpPr>
            <a:spLocks noGrp="1"/>
          </p:cNvSpPr>
          <p:nvPr>
            <p:ph type="body" idx="1"/>
          </p:nvPr>
        </p:nvSpPr>
        <p:spPr/>
        <p:txBody>
          <a:bodyPr/>
          <a:lstStyle/>
          <a:p>
            <a:pPr eaLnBrk="1" hangingPunct="1"/>
            <a:r>
              <a:rPr lang="en-US" dirty="0"/>
              <a:t>Line 22 invokes Payable method </a:t>
            </a:r>
            <a:r>
              <a:rPr lang="en-US" dirty="0" err="1"/>
              <a:t>getPaymentAmount</a:t>
            </a:r>
            <a:r>
              <a:rPr lang="en-US" dirty="0"/>
              <a:t> to obtain the payment amount for each object in </a:t>
            </a:r>
            <a:r>
              <a:rPr lang="en-US" dirty="0" err="1"/>
              <a:t>payableObjects</a:t>
            </a:r>
            <a:r>
              <a:rPr lang="en-US" dirty="0"/>
              <a:t>, regardless of the actual type of the object. The output reveals that each of the method calls in lines 21–22 invokes the appropriate class’s </a:t>
            </a:r>
            <a:r>
              <a:rPr lang="en-US" dirty="0" err="1"/>
              <a:t>toString</a:t>
            </a:r>
            <a:r>
              <a:rPr lang="en-US" dirty="0"/>
              <a:t> and </a:t>
            </a:r>
            <a:r>
              <a:rPr lang="en-US" dirty="0" err="1"/>
              <a:t>getPayment</a:t>
            </a:r>
            <a:r>
              <a:rPr lang="en-US" dirty="0"/>
              <a:t>-Amount methods. </a:t>
            </a:r>
          </a:p>
          <a:p>
            <a:pPr eaLnBrk="1" hangingPunct="1"/>
            <a:endParaRPr lang="en-US" altLang="en-US" dirty="0">
              <a:cs typeface="Times New Roman" panose="02020603050405020304" pitchFamily="18" charset="0"/>
            </a:endParaRPr>
          </a:p>
        </p:txBody>
      </p:sp>
      <p:sp>
        <p:nvSpPr>
          <p:cNvPr id="4" name="Footer Placeholder 3">
            <a:extLst>
              <a:ext uri="{FF2B5EF4-FFF2-40B4-BE49-F238E27FC236}">
                <a16:creationId xmlns:a16="http://schemas.microsoft.com/office/drawing/2014/main" id="{32DF4FB1-2ED3-424E-A15E-2D8AC2F071E2}"/>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10103141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73">
            <a:extLst>
              <a:ext uri="{FF2B5EF4-FFF2-40B4-BE49-F238E27FC236}">
                <a16:creationId xmlns:a16="http://schemas.microsoft.com/office/drawing/2014/main" id="{02ACB6D4-F499-4F6D-BDDD-A787E1B7094E}"/>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442913"/>
            <a:ext cx="12192000" cy="5970587"/>
          </a:xfrm>
          <a:prstGeom prst="rect">
            <a:avLst/>
          </a:prstGeom>
        </p:spPr>
      </p:pic>
      <p:sp>
        <p:nvSpPr>
          <p:cNvPr id="2" name="Footer Placeholder 1">
            <a:extLst>
              <a:ext uri="{FF2B5EF4-FFF2-40B4-BE49-F238E27FC236}">
                <a16:creationId xmlns:a16="http://schemas.microsoft.com/office/drawing/2014/main" id="{3DBF9C0D-9504-4197-BC47-64374F7EBB4E}"/>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21227621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74">
            <a:extLst>
              <a:ext uri="{FF2B5EF4-FFF2-40B4-BE49-F238E27FC236}">
                <a16:creationId xmlns:a16="http://schemas.microsoft.com/office/drawing/2014/main" id="{C7BA15B2-DA03-4CA4-BE29-644D4887EDA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587375"/>
            <a:ext cx="12192000" cy="5683250"/>
          </a:xfrm>
          <a:prstGeom prst="rect">
            <a:avLst/>
          </a:prstGeom>
        </p:spPr>
      </p:pic>
      <p:sp>
        <p:nvSpPr>
          <p:cNvPr id="2" name="Footer Placeholder 1">
            <a:extLst>
              <a:ext uri="{FF2B5EF4-FFF2-40B4-BE49-F238E27FC236}">
                <a16:creationId xmlns:a16="http://schemas.microsoft.com/office/drawing/2014/main" id="{2F6D258E-5DFF-470E-A343-43A1B3C1482A}"/>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7467289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75">
            <a:extLst>
              <a:ext uri="{FF2B5EF4-FFF2-40B4-BE49-F238E27FC236}">
                <a16:creationId xmlns:a16="http://schemas.microsoft.com/office/drawing/2014/main" id="{376AF456-D9B2-4612-8A42-E4AB49E12EC1}"/>
              </a:ext>
            </a:extLst>
          </p:cNvPr>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279525" y="0"/>
            <a:ext cx="9631363" cy="6858000"/>
          </a:xfrm>
          <a:prstGeom prst="rect">
            <a:avLst/>
          </a:prstGeom>
        </p:spPr>
      </p:pic>
      <p:sp>
        <p:nvSpPr>
          <p:cNvPr id="2" name="Footer Placeholder 1">
            <a:extLst>
              <a:ext uri="{FF2B5EF4-FFF2-40B4-BE49-F238E27FC236}">
                <a16:creationId xmlns:a16="http://schemas.microsoft.com/office/drawing/2014/main" id="{D79325FA-0B65-4884-AD3D-6AFB3C09D4EF}"/>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15950676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38BDC-E1D9-4766-A216-B1EFC014017A}"/>
              </a:ext>
            </a:extLst>
          </p:cNvPr>
          <p:cNvSpPr>
            <a:spLocks noGrp="1"/>
          </p:cNvSpPr>
          <p:nvPr>
            <p:ph type="title"/>
          </p:nvPr>
        </p:nvSpPr>
        <p:spPr/>
        <p:txBody>
          <a:bodyPr>
            <a:normAutofit/>
          </a:bodyPr>
          <a:lstStyle/>
          <a:p>
            <a:pPr fontAlgn="auto">
              <a:spcAft>
                <a:spcPts val="0"/>
              </a:spcAft>
              <a:defRPr/>
            </a:pPr>
            <a:r>
              <a:rPr lang="en-US" dirty="0">
                <a:solidFill>
                  <a:srgbClr val="59D9B3"/>
                </a:solidFill>
                <a:latin typeface="Calibri" panose="020F0502020204030204" pitchFamily="34" charset="0"/>
              </a:rPr>
              <a:t>10.9.7 </a:t>
            </a:r>
            <a:r>
              <a:rPr lang="en-US" dirty="0">
                <a:solidFill>
                  <a:srgbClr val="33B38C"/>
                </a:solidFill>
                <a:latin typeface="Calibri" panose="020F0502020204030204" pitchFamily="34" charset="0"/>
              </a:rPr>
              <a:t>Some Common Interfaces of the Java API</a:t>
            </a:r>
          </a:p>
        </p:txBody>
      </p:sp>
      <p:sp>
        <p:nvSpPr>
          <p:cNvPr id="128003" name="Text Placeholder 2">
            <a:extLst>
              <a:ext uri="{FF2B5EF4-FFF2-40B4-BE49-F238E27FC236}">
                <a16:creationId xmlns:a16="http://schemas.microsoft.com/office/drawing/2014/main" id="{F7FF3E5A-C67E-4D3E-98B6-0E736E5BABF2}"/>
              </a:ext>
            </a:extLst>
          </p:cNvPr>
          <p:cNvSpPr>
            <a:spLocks noGrp="1"/>
          </p:cNvSpPr>
          <p:nvPr>
            <p:ph type="body" idx="1"/>
          </p:nvPr>
        </p:nvSpPr>
        <p:spPr/>
        <p:txBody>
          <a:bodyPr/>
          <a:lstStyle/>
          <a:p>
            <a:pPr eaLnBrk="1" hangingPunct="1"/>
            <a:r>
              <a:rPr lang="en-US" altLang="en-US" dirty="0">
                <a:solidFill>
                  <a:srgbClr val="000000"/>
                </a:solidFill>
              </a:rPr>
              <a:t>You’ll use interfaces extensively when developing Java applications. The Java API contains numerous interfaces, and many of the Java API methods take interface arguments and return interface values. </a:t>
            </a:r>
          </a:p>
          <a:p>
            <a:pPr eaLnBrk="1" hangingPunct="1"/>
            <a:r>
              <a:rPr lang="en-US" altLang="en-US" dirty="0">
                <a:solidFill>
                  <a:srgbClr val="000000"/>
                </a:solidFill>
              </a:rPr>
              <a:t>Figure 10.16 overviews a few of the more popular interfaces of the Java API that we use in later chapters.</a:t>
            </a:r>
            <a:endParaRPr lang="en-US" altLang="en-US" i="1" dirty="0">
              <a:solidFill>
                <a:srgbClr val="000000"/>
              </a:solidFill>
            </a:endParaRPr>
          </a:p>
        </p:txBody>
      </p:sp>
      <p:sp>
        <p:nvSpPr>
          <p:cNvPr id="4" name="Footer Placeholder 3">
            <a:extLst>
              <a:ext uri="{FF2B5EF4-FFF2-40B4-BE49-F238E27FC236}">
                <a16:creationId xmlns:a16="http://schemas.microsoft.com/office/drawing/2014/main" id="{B1B72044-6975-4A9F-B686-939066149F0F}"/>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03823465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76">
            <a:extLst>
              <a:ext uri="{FF2B5EF4-FFF2-40B4-BE49-F238E27FC236}">
                <a16:creationId xmlns:a16="http://schemas.microsoft.com/office/drawing/2014/main" id="{36E0E0ED-9E0E-41B7-9AF8-353F179E88B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38175"/>
            <a:ext cx="12192000" cy="5581650"/>
          </a:xfrm>
          <a:prstGeom prst="rect">
            <a:avLst/>
          </a:prstGeom>
        </p:spPr>
      </p:pic>
      <p:sp>
        <p:nvSpPr>
          <p:cNvPr id="2" name="Footer Placeholder 1">
            <a:extLst>
              <a:ext uri="{FF2B5EF4-FFF2-40B4-BE49-F238E27FC236}">
                <a16:creationId xmlns:a16="http://schemas.microsoft.com/office/drawing/2014/main" id="{8AB09BD4-E209-4EAC-8882-6FCACF6532BA}"/>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139597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77">
            <a:extLst>
              <a:ext uri="{FF2B5EF4-FFF2-40B4-BE49-F238E27FC236}">
                <a16:creationId xmlns:a16="http://schemas.microsoft.com/office/drawing/2014/main" id="{30DE4EE6-D9DA-4326-846A-0B67AC2B5D2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595313"/>
            <a:ext cx="12192000" cy="5665787"/>
          </a:xfrm>
          <a:prstGeom prst="rect">
            <a:avLst/>
          </a:prstGeom>
        </p:spPr>
      </p:pic>
      <p:sp>
        <p:nvSpPr>
          <p:cNvPr id="2" name="Footer Placeholder 1">
            <a:extLst>
              <a:ext uri="{FF2B5EF4-FFF2-40B4-BE49-F238E27FC236}">
                <a16:creationId xmlns:a16="http://schemas.microsoft.com/office/drawing/2014/main" id="{B6847843-D0CA-448A-9A69-187857121D5E}"/>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10002700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78">
            <a:extLst>
              <a:ext uri="{FF2B5EF4-FFF2-40B4-BE49-F238E27FC236}">
                <a16:creationId xmlns:a16="http://schemas.microsoft.com/office/drawing/2014/main" id="{2C37C00C-E49F-4DD2-A690-BF9863856CD7}"/>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33350" y="0"/>
            <a:ext cx="11925300" cy="6858000"/>
          </a:xfrm>
          <a:prstGeom prst="rect">
            <a:avLst/>
          </a:prstGeom>
        </p:spPr>
      </p:pic>
      <p:sp>
        <p:nvSpPr>
          <p:cNvPr id="2" name="Footer Placeholder 1">
            <a:extLst>
              <a:ext uri="{FF2B5EF4-FFF2-40B4-BE49-F238E27FC236}">
                <a16:creationId xmlns:a16="http://schemas.microsoft.com/office/drawing/2014/main" id="{58D6DF80-82BB-4F10-B858-2A650F392E56}"/>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9186990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1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2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10.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1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1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5.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6.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7.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8.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9.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JHTP11_05</Template>
  <TotalTime>293</TotalTime>
  <Words>4635</Words>
  <Application>Microsoft Office PowerPoint</Application>
  <PresentationFormat>Widescreen</PresentationFormat>
  <Paragraphs>417</Paragraphs>
  <Slides>102</Slides>
  <Notes>49</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102</vt:i4>
      </vt:variant>
    </vt:vector>
  </HeadingPairs>
  <TitlesOfParts>
    <vt:vector size="115" baseType="lpstr">
      <vt:lpstr>Arial</vt:lpstr>
      <vt:lpstr>Calibri</vt:lpstr>
      <vt:lpstr>Cambria</vt:lpstr>
      <vt:lpstr>Consolas</vt:lpstr>
      <vt:lpstr>Lucida Sans Unicode</vt:lpstr>
      <vt:lpstr>Times New Roman</vt:lpstr>
      <vt:lpstr>Verdana</vt:lpstr>
      <vt:lpstr>Wingdings</vt:lpstr>
      <vt:lpstr>Wingdings 2</vt:lpstr>
      <vt:lpstr>Wingdings 3</vt:lpstr>
      <vt:lpstr>Concourse</vt:lpstr>
      <vt:lpstr>1_Concourse</vt:lpstr>
      <vt:lpstr>2_Concourse</vt:lpstr>
      <vt:lpstr>Chapter 10 Object-Oriented Programming: Polymorphism and Interfaces</vt:lpstr>
      <vt:lpstr>Course Objectives</vt:lpstr>
      <vt:lpstr>Chapter Objectives</vt:lpstr>
      <vt:lpstr>10.1  Introduction</vt:lpstr>
      <vt:lpstr>10.1  Introduction (Cont.)</vt:lpstr>
      <vt:lpstr>10.1  Introduction (Cont.)</vt:lpstr>
      <vt:lpstr>10.1  Introduction (Cont.)</vt:lpstr>
      <vt:lpstr>10.1  Introduction (Cont.)</vt:lpstr>
      <vt:lpstr>10.1  Introduction (Cont.)</vt:lpstr>
      <vt:lpstr>10.2  Polymorphism Examples</vt:lpstr>
      <vt:lpstr>10.2  Polymorphism Examples (Cont.)</vt:lpstr>
      <vt:lpstr>10.3  Demonstrating Polymorphic Behavior</vt:lpstr>
      <vt:lpstr>10.3  Demonstrating Polymorphic Behavior (Cont.)</vt:lpstr>
      <vt:lpstr>PowerPoint Presentation</vt:lpstr>
      <vt:lpstr>PowerPoint Presentation</vt:lpstr>
      <vt:lpstr>PowerPoint Presentation</vt:lpstr>
      <vt:lpstr>PowerPoint Presentation</vt:lpstr>
      <vt:lpstr>PowerPoint Presentation</vt:lpstr>
      <vt:lpstr>10.3  Demonstrating Polymorphic Behavior (Cont.)</vt:lpstr>
      <vt:lpstr>10.4  Abstract Classes and Methods</vt:lpstr>
      <vt:lpstr>10.4  Abstract Classes and Methods (Cont.)</vt:lpstr>
      <vt:lpstr>10.4  Abstract Classes and Methods (Cont.)</vt:lpstr>
      <vt:lpstr>10.4  Abstract Classes and Methods (Cont.)</vt:lpstr>
      <vt:lpstr>10.4  Abstract Classes and Methods (Cont.)</vt:lpstr>
      <vt:lpstr>10.5  Case Study: Payroll System Using Polymorphism</vt:lpstr>
      <vt:lpstr>10.5  Case Study: Payroll System Using Polymorphism (Cont.)</vt:lpstr>
      <vt:lpstr>PowerPoint Presentation</vt:lpstr>
      <vt:lpstr>10.5  Case Study: Payroll System Using Polymorphism (Cont.)</vt:lpstr>
      <vt:lpstr>10.5.1 Abstract Superclass Employee </vt:lpstr>
      <vt:lpstr>10.5.1 Abstract Superclass Employee (Cont.)</vt:lpstr>
      <vt:lpstr>PowerPoint Presentation</vt:lpstr>
      <vt:lpstr>PowerPoint Presentation</vt:lpstr>
      <vt:lpstr>PowerPoint Presentation</vt:lpstr>
      <vt:lpstr>10.5.2 Concrete Subclass SalariedEmployee </vt:lpstr>
      <vt:lpstr>PowerPoint Presentation</vt:lpstr>
      <vt:lpstr>PowerPoint Presentation</vt:lpstr>
      <vt:lpstr>PowerPoint Presentation</vt:lpstr>
      <vt:lpstr>10.5.3 Concrete Subclass HourlyEmployee </vt:lpstr>
      <vt:lpstr>PowerPoint Presentation</vt:lpstr>
      <vt:lpstr>PowerPoint Presentation</vt:lpstr>
      <vt:lpstr>PowerPoint Presentation</vt:lpstr>
      <vt:lpstr>PowerPoint Presentation</vt:lpstr>
      <vt:lpstr>PowerPoint Presentation</vt:lpstr>
      <vt:lpstr>10.5.4 Concrete Subclass CommissionEmployee </vt:lpstr>
      <vt:lpstr>PowerPoint Presentation</vt:lpstr>
      <vt:lpstr>PowerPoint Presentation</vt:lpstr>
      <vt:lpstr>PowerPoint Presentation</vt:lpstr>
      <vt:lpstr>PowerPoint Presentation</vt:lpstr>
      <vt:lpstr>PowerPoint Presentation</vt:lpstr>
      <vt:lpstr>10.5.5 Indirect Concrete Subclass BasePlusCommissionEmployee </vt:lpstr>
      <vt:lpstr>PowerPoint Presentation</vt:lpstr>
      <vt:lpstr>PowerPoint Presentation</vt:lpstr>
      <vt:lpstr>PowerPoint Presentation</vt:lpstr>
      <vt:lpstr>10.5.6 Polymorphic Processing, Operator instanceof and Downcasting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10.5.6 Polymorphic Processing, Operator instanceof and Downcasting (Cont.)</vt:lpstr>
      <vt:lpstr>10.5.6 Polymorphic Processing, Operator instanceof and Downcasting (Cont.)</vt:lpstr>
      <vt:lpstr>10.6  Summary of the Allowed Assignments Between Superclass and Subclass Variables </vt:lpstr>
      <vt:lpstr>10.7  final Methods and Classes</vt:lpstr>
      <vt:lpstr>10.7  final Methods and Classes (Cont.)</vt:lpstr>
      <vt:lpstr>10.8  A Deeper Explanation of Issues with Calling Methods from Constructors</vt:lpstr>
      <vt:lpstr>10.8  A Deeper Explanation of Issues with Calling Methods from Constructors</vt:lpstr>
      <vt:lpstr>10.9  Creating and Using Interfaces</vt:lpstr>
      <vt:lpstr>10.9  Creating and Using Interfaces (Cont.)</vt:lpstr>
      <vt:lpstr>10.9  Creating and Using Interfaces (Cont.)</vt:lpstr>
      <vt:lpstr>10.9  Creating and Using Interfaces (Cont.)</vt:lpstr>
      <vt:lpstr>10.9  Creating and Using Interfaces (Cont.)</vt:lpstr>
      <vt:lpstr>10.9  Creating and Using Interfaces (Cont.)</vt:lpstr>
      <vt:lpstr>10.9  Creating and Using Interfaces (Cont.)</vt:lpstr>
      <vt:lpstr>10.9.1 Developing a Payable Hierarchy</vt:lpstr>
      <vt:lpstr>10.9.1 Developing a Payable Hierarchy (Cont.)</vt:lpstr>
      <vt:lpstr>PowerPoint Presentation</vt:lpstr>
      <vt:lpstr>10.9.2 Interface Payable </vt:lpstr>
      <vt:lpstr>PowerPoint Presentation</vt:lpstr>
      <vt:lpstr>10.9.3 Class Invoice </vt:lpstr>
      <vt:lpstr>PowerPoint Presentation</vt:lpstr>
      <vt:lpstr>PowerPoint Presentation</vt:lpstr>
      <vt:lpstr>PowerPoint Presentation</vt:lpstr>
      <vt:lpstr>PowerPoint Presentation</vt:lpstr>
      <vt:lpstr>10.9.4 Modifying Class Employee to Implement Interface Payable </vt:lpstr>
      <vt:lpstr>PowerPoint Presentation</vt:lpstr>
      <vt:lpstr>PowerPoint Presentation</vt:lpstr>
      <vt:lpstr>PowerPoint Presentation</vt:lpstr>
      <vt:lpstr>10.9.5 Using Interface Payable to Process Invoices and Employees Polymorphically</vt:lpstr>
      <vt:lpstr>10.9.5 Using Interface Payable to Process Invoices and Employees Polymorphically</vt:lpstr>
      <vt:lpstr>PowerPoint Presentation</vt:lpstr>
      <vt:lpstr>PowerPoint Presentation</vt:lpstr>
      <vt:lpstr>PowerPoint Presentation</vt:lpstr>
      <vt:lpstr>10.9.7 Some Common Interfaces of the Java API</vt:lpstr>
      <vt:lpstr>PowerPoint Presentation</vt:lpstr>
      <vt:lpstr>PowerPoint Presentation</vt:lpstr>
      <vt:lpstr>PowerPoint Presentation</vt:lpstr>
      <vt:lpstr>PowerPoint Presentation</vt:lpstr>
      <vt:lpstr>Chapter Objectives – What we covered</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Photo Album</dc:title>
  <dc:creator>Paul Deitel</dc:creator>
  <cp:lastModifiedBy>Windows User</cp:lastModifiedBy>
  <cp:revision>28</cp:revision>
  <dcterms:created xsi:type="dcterms:W3CDTF">2017-07-06T14:40:38Z</dcterms:created>
  <dcterms:modified xsi:type="dcterms:W3CDTF">2019-10-30T23:12:50Z</dcterms:modified>
</cp:coreProperties>
</file>