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C5B9-9D6E-6527-8DFB-6C9CD718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87D10C-D912-1BAB-C4EF-D9709AD3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4BA5E-0B49-90AE-075D-5E2A677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E22D3-2DE7-45EB-C026-5FB7C6D7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AC06-5072-4422-7625-E07EACC5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1AEDC-2B11-7115-DEE8-45B174C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C500D-C9F8-5740-BC34-D649B0F9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FAF29-1E12-1CCB-13E5-58B7023A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BEE52-DBC8-4572-6627-171090DB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EF92B-224A-D1EB-F18E-DFB201C4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619E6-489A-C25E-368E-296C6A89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C020-B8A6-606E-4D34-994D2F1C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5C1E6-E116-66F4-348D-0F57FE1F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941E0-1C18-045C-E615-AD365FE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0D97E-069E-972C-CD33-8ACCB77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21D3-16B6-671A-99C4-5011CEBB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B067E-53A7-9A75-3DD7-94300387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119B4-2AAC-E630-4A4E-F794C893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58641-7E1A-A41C-9E28-409E9F6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6E974-FBFA-5A52-5124-F6D9BDB9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1DC11-D8E8-C4A2-59AF-4EFEB959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F524D-56D5-946C-02E9-D77E274C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AC46-5C12-0182-500B-4F8B8C95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F755A-5241-15D9-7A17-66992B2C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FA46-67D7-DAA5-37DC-0836CAA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41194-D3AB-9D90-BCE2-B4A7CB30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73FEF-AF08-B23D-8CF6-02EFCD2C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7C894-8B68-2817-324A-CF7FB12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4AA11-954E-9B21-1159-9B1EB57F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58274-4F7A-6228-2801-1695ADD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E5DBA-3B3C-B6F6-DBBC-7228ADEE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E2CD-E9EB-3904-28B2-BD20C35C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B4FB2-B827-6598-3541-E706345A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7CF0A-E7CC-03C1-4CF9-C64D55B66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EEB6A-4720-79BC-DBD1-C31CEAA6E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9D9E4-B95A-863E-DF41-659C8B0C3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CD62FA-7499-F673-6733-757E082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251F5-0B0A-79B6-568E-5EB132C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ACBAE-A7BD-0323-8E92-99A3CD79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6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2959E-B334-AAFA-36DD-9E713F9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F2330-AA52-AFCF-98AD-81DC178D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03371-C01D-81E7-7DC4-EB8A42B4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1EB09-1743-1231-4704-02CDEB27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F953C-D811-D132-2BBC-727ED9AB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F4269-B251-8677-55CF-133232C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5D936-9818-60C6-DEE5-FA0A2EE6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2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66D48-15DA-D5C0-0304-CA09851E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73DBB-7D2C-0D2A-0242-832C99A6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B5D7-215F-C2C6-1433-DD2973BD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05CF0-3900-BDDF-5CC8-C72CC4C8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660E5-5EF7-49F6-E1E3-E4A3749F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D6E10-3EBB-A73C-355C-2ED5A9D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3DCA1-6E80-4A91-BD17-3A02C6C3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D23AA-CB69-EB80-16BE-77FADE557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5AE18-17A7-3737-E1CA-0EC1457E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B221C-E4DB-3877-8BF4-49D7B67D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4E442-A8F0-7BA8-891D-146DED63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406DC-01FA-610B-8AB9-466A4FFC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69D0B9-B0D5-8E05-C415-643E44DE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E775F-BB5D-D290-E45B-348D82DB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AD743-6905-E52E-6DF3-FCB023F06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ED97-D672-4F0E-ADD1-DBF034906CA6}" type="datetimeFigureOut">
              <a:rPr lang="zh-CN" altLang="en-US" smtClean="0"/>
              <a:t>2025/5/29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5533-CE7C-062F-2BBD-E7C2F7021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EDBF4-6DCF-41A5-A415-3396BBFB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D6A085A-9C7E-7CCC-C401-E4D9F5E3BBE3}"/>
              </a:ext>
            </a:extLst>
          </p:cNvPr>
          <p:cNvSpPr/>
          <p:nvPr/>
        </p:nvSpPr>
        <p:spPr>
          <a:xfrm>
            <a:off x="2699238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940967-31D8-DC14-10E3-9678E76A0FE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1456944"/>
            <a:ext cx="766806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D344CE-45EB-636A-8DEE-47B44CEAF4EB}"/>
              </a:ext>
            </a:extLst>
          </p:cNvPr>
          <p:cNvSpPr txBox="1"/>
          <p:nvPr/>
        </p:nvSpPr>
        <p:spPr>
          <a:xfrm>
            <a:off x="3527183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7D71-4ED3-094B-8F6A-A2EDEC24675D}"/>
              </a:ext>
            </a:extLst>
          </p:cNvPr>
          <p:cNvSpPr txBox="1"/>
          <p:nvPr/>
        </p:nvSpPr>
        <p:spPr>
          <a:xfrm>
            <a:off x="2850879" y="19218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F2023-B7F3-3878-472E-19BC9AA05B62}"/>
              </a:ext>
            </a:extLst>
          </p:cNvPr>
          <p:cNvSpPr txBox="1"/>
          <p:nvPr/>
        </p:nvSpPr>
        <p:spPr>
          <a:xfrm>
            <a:off x="4079881" y="162311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3CB9D2-11C7-23FF-18DF-0D1B1E01A5F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1805530"/>
            <a:ext cx="766806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D25807-DB39-D1CF-8E00-09756F1EFE2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9104" y="2154116"/>
            <a:ext cx="710134" cy="6418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EA37F03-C22C-F85F-CBC9-A796931BD5DB}"/>
              </a:ext>
            </a:extLst>
          </p:cNvPr>
          <p:cNvSpPr txBox="1"/>
          <p:nvPr/>
        </p:nvSpPr>
        <p:spPr>
          <a:xfrm rot="5400000">
            <a:off x="1937799" y="21863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C623BEF-CCC8-41A8-AEDC-5C9634D24894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341077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9A8819-4CF0-AD9C-9061-F837AA630A1B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3982915" y="2154116"/>
            <a:ext cx="14215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370189-F40C-C956-D038-D4A4D815E732}"/>
              </a:ext>
            </a:extLst>
          </p:cNvPr>
          <p:cNvSpPr txBox="1"/>
          <p:nvPr/>
        </p:nvSpPr>
        <p:spPr>
          <a:xfrm>
            <a:off x="2146558" y="1207453"/>
            <a:ext cx="56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E2B3558-EECA-38CD-79F4-D2450AC45D88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488223" y="2607964"/>
            <a:ext cx="399005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89FAF72-1646-D8D3-91C7-DA2AA006ED4A}"/>
              </a:ext>
            </a:extLst>
          </p:cNvPr>
          <p:cNvSpPr txBox="1"/>
          <p:nvPr/>
        </p:nvSpPr>
        <p:spPr>
          <a:xfrm>
            <a:off x="2230082" y="274418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962A3D3-7DC9-CAF5-B605-AD889D5FD880}"/>
              </a:ext>
            </a:extLst>
          </p:cNvPr>
          <p:cNvSpPr/>
          <p:nvPr/>
        </p:nvSpPr>
        <p:spPr>
          <a:xfrm>
            <a:off x="5404455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D18E2E-999B-4F8C-F17A-0DC05FDCD756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637649" y="1456944"/>
            <a:ext cx="766806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6000D6-AFCD-2DC4-A128-3744C832CF96}"/>
              </a:ext>
            </a:extLst>
          </p:cNvPr>
          <p:cNvSpPr txBox="1"/>
          <p:nvPr/>
        </p:nvSpPr>
        <p:spPr>
          <a:xfrm>
            <a:off x="6232400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216412E-3E98-91A9-A435-EBF1A65DA268}"/>
              </a:ext>
            </a:extLst>
          </p:cNvPr>
          <p:cNvSpPr txBox="1"/>
          <p:nvPr/>
        </p:nvSpPr>
        <p:spPr>
          <a:xfrm>
            <a:off x="5556096" y="1921817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0BFAF49-0CDF-9F8D-E898-6E23F4C6CF12}"/>
              </a:ext>
            </a:extLst>
          </p:cNvPr>
          <p:cNvSpPr txBox="1"/>
          <p:nvPr/>
        </p:nvSpPr>
        <p:spPr>
          <a:xfrm>
            <a:off x="6899147" y="1623113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49F60D0-906F-81D9-A1FA-9A271AD08F18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637649" y="1805530"/>
            <a:ext cx="766806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349758-0FD0-3E7A-72E8-BA03A46286E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694321" y="2154116"/>
            <a:ext cx="710134" cy="6418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F0DD16-33F2-33C4-6AB5-91BE4C245A4C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6046294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576FBA3-B7E0-67C9-2B1A-3E461D9B3185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74315" y="2154116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A3E1D28-9E86-74D6-6223-54A14890E2C9}"/>
              </a:ext>
            </a:extLst>
          </p:cNvPr>
          <p:cNvSpPr txBox="1"/>
          <p:nvPr/>
        </p:nvSpPr>
        <p:spPr>
          <a:xfrm>
            <a:off x="4799285" y="1207453"/>
            <a:ext cx="78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70F8C8F-3EA1-351D-4CA4-54D047B20773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5193440" y="2607964"/>
            <a:ext cx="399005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1047EA6-C92F-282C-3D54-719344BD4C77}"/>
              </a:ext>
            </a:extLst>
          </p:cNvPr>
          <p:cNvSpPr txBox="1"/>
          <p:nvPr/>
        </p:nvSpPr>
        <p:spPr>
          <a:xfrm>
            <a:off x="4757508" y="274418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F321D1-424D-B389-B2EE-DCC78A5E7C7C}"/>
              </a:ext>
            </a:extLst>
          </p:cNvPr>
          <p:cNvSpPr/>
          <p:nvPr/>
        </p:nvSpPr>
        <p:spPr>
          <a:xfrm>
            <a:off x="9341121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608E25-5E6E-EE6A-099B-7BDC1860DBC8}"/>
              </a:ext>
            </a:extLst>
          </p:cNvPr>
          <p:cNvSpPr txBox="1"/>
          <p:nvPr/>
        </p:nvSpPr>
        <p:spPr>
          <a:xfrm>
            <a:off x="10169066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6A498E6-6497-6798-5761-6CCFA7EB421B}"/>
              </a:ext>
            </a:extLst>
          </p:cNvPr>
          <p:cNvSpPr txBox="1"/>
          <p:nvPr/>
        </p:nvSpPr>
        <p:spPr>
          <a:xfrm>
            <a:off x="9492762" y="1921817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E31217-7522-B94F-E7AE-025D91ACD0F5}"/>
              </a:ext>
            </a:extLst>
          </p:cNvPr>
          <p:cNvSpPr txBox="1"/>
          <p:nvPr/>
        </p:nvSpPr>
        <p:spPr>
          <a:xfrm>
            <a:off x="10711397" y="162311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4816580-378D-2ABA-64A7-0191D28D30A9}"/>
              </a:ext>
            </a:extLst>
          </p:cNvPr>
          <p:cNvCxnSpPr>
            <a:cxnSpLocks/>
            <a:stCxn id="51" idx="0"/>
            <a:endCxn id="51" idx="4"/>
          </p:cNvCxnSpPr>
          <p:nvPr/>
        </p:nvCxnSpPr>
        <p:spPr>
          <a:xfrm>
            <a:off x="9982960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8CA366F-E4CA-68A5-2942-820EC39D1F51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10624798" y="2152649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9D37BE4-8BEC-8E47-E306-03323D55D536}"/>
              </a:ext>
            </a:extLst>
          </p:cNvPr>
          <p:cNvSpPr txBox="1"/>
          <p:nvPr/>
        </p:nvSpPr>
        <p:spPr>
          <a:xfrm>
            <a:off x="3206263" y="3373555"/>
            <a:ext cx="26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A036DE6-D1A1-DE0B-0A8C-6AFA68B5EF89}"/>
              </a:ext>
            </a:extLst>
          </p:cNvPr>
          <p:cNvSpPr txBox="1"/>
          <p:nvPr/>
        </p:nvSpPr>
        <p:spPr>
          <a:xfrm>
            <a:off x="5725375" y="3373555"/>
            <a:ext cx="77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8083E6C-0494-BF8C-CE77-4579BDA4E9AB}"/>
              </a:ext>
            </a:extLst>
          </p:cNvPr>
          <p:cNvSpPr txBox="1"/>
          <p:nvPr/>
        </p:nvSpPr>
        <p:spPr>
          <a:xfrm>
            <a:off x="9831316" y="3373555"/>
            <a:ext cx="77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75168D-9577-F322-7317-7C7011CF080D}"/>
              </a:ext>
            </a:extLst>
          </p:cNvPr>
          <p:cNvSpPr txBox="1"/>
          <p:nvPr/>
        </p:nvSpPr>
        <p:spPr>
          <a:xfrm rot="5400000">
            <a:off x="4650790" y="2168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4A43CBF-3CF0-751A-4BF0-BF621069E64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2154116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20ED437-172F-2088-32C3-3ECD4428C2F0}"/>
              </a:ext>
            </a:extLst>
          </p:cNvPr>
          <p:cNvSpPr txBox="1"/>
          <p:nvPr/>
        </p:nvSpPr>
        <p:spPr>
          <a:xfrm rot="5400000">
            <a:off x="8571637" y="2168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E956ECB-E0EA-0632-FC83-E3A2F3172B70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6688132" y="2154116"/>
            <a:ext cx="61944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95346B0-FD40-1B8D-2D29-F665BC513CB6}"/>
              </a:ext>
            </a:extLst>
          </p:cNvPr>
          <p:cNvCxnSpPr>
            <a:cxnSpLocks/>
          </p:cNvCxnSpPr>
          <p:nvPr/>
        </p:nvCxnSpPr>
        <p:spPr>
          <a:xfrm>
            <a:off x="7307580" y="2154116"/>
            <a:ext cx="126673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A0B1052-511F-D57D-695D-80316358891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62614" y="1456944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9288F18-3564-A211-BDDA-09C4F707CEC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62614" y="1805530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41FCDE8-99C1-8EAC-F1B6-673D8010EF94}"/>
              </a:ext>
            </a:extLst>
          </p:cNvPr>
          <p:cNvSpPr txBox="1"/>
          <p:nvPr/>
        </p:nvSpPr>
        <p:spPr>
          <a:xfrm>
            <a:off x="8724250" y="1207453"/>
            <a:ext cx="61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838046-D52F-58DF-9EEA-969E32DB6275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141618" y="2607964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75E8035-1535-EF5B-6EC2-8D548F176725}"/>
              </a:ext>
            </a:extLst>
          </p:cNvPr>
          <p:cNvSpPr txBox="1"/>
          <p:nvPr/>
        </p:nvSpPr>
        <p:spPr>
          <a:xfrm>
            <a:off x="8705686" y="274418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533641-BA3E-7601-A09D-C2D8015039C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46326" y="5141238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72BBCBB-ACC6-F304-3D7E-886B0FE99219}"/>
              </a:ext>
            </a:extLst>
          </p:cNvPr>
          <p:cNvSpPr/>
          <p:nvPr/>
        </p:nvSpPr>
        <p:spPr>
          <a:xfrm>
            <a:off x="2513132" y="4499399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DC9BC8-D663-8F2C-FBF1-390C118DF154}"/>
              </a:ext>
            </a:extLst>
          </p:cNvPr>
          <p:cNvSpPr txBox="1"/>
          <p:nvPr/>
        </p:nvSpPr>
        <p:spPr>
          <a:xfrm>
            <a:off x="2664773" y="490893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6C02E2-81D9-A6FC-9387-9C20D3236D8C}"/>
              </a:ext>
            </a:extLst>
          </p:cNvPr>
          <p:cNvSpPr txBox="1"/>
          <p:nvPr/>
        </p:nvSpPr>
        <p:spPr>
          <a:xfrm>
            <a:off x="3883408" y="46102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BA4571-561D-007F-BBBA-3A85AB5C3B59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3154971" y="4499399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F7D56E2-1A21-30F5-37C2-3D7C6CFAFB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796809" y="5139771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6F354D-3A02-A9FE-E519-883CD897B331}"/>
              </a:ext>
            </a:extLst>
          </p:cNvPr>
          <p:cNvSpPr txBox="1"/>
          <p:nvPr/>
        </p:nvSpPr>
        <p:spPr>
          <a:xfrm rot="5400000">
            <a:off x="1743648" y="51551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CFBC9-E1A3-1B56-546C-E33133F44E0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34625" y="4444066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2425368-B8CE-E83D-7859-77F7BD626F4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34625" y="4792652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98419F-DAAD-90BF-2A1B-C8F63F2FFE90}"/>
              </a:ext>
            </a:extLst>
          </p:cNvPr>
          <p:cNvSpPr txBox="1"/>
          <p:nvPr/>
        </p:nvSpPr>
        <p:spPr>
          <a:xfrm>
            <a:off x="1896261" y="41945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B536AF-B1CF-B188-4B80-C0EB10E57CF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313629" y="5595086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09D119A-C1E0-DC12-C08E-F6B62081D462}"/>
              </a:ext>
            </a:extLst>
          </p:cNvPr>
          <p:cNvSpPr txBox="1"/>
          <p:nvPr/>
        </p:nvSpPr>
        <p:spPr>
          <a:xfrm>
            <a:off x="1877697" y="57313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2FFC51-7F15-EFEB-820B-E7CAFF51F8E4}"/>
              </a:ext>
            </a:extLst>
          </p:cNvPr>
          <p:cNvCxnSpPr>
            <a:cxnSpLocks/>
          </p:cNvCxnSpPr>
          <p:nvPr/>
        </p:nvCxnSpPr>
        <p:spPr>
          <a:xfrm>
            <a:off x="3475889" y="5020208"/>
            <a:ext cx="0" cy="239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74AA90F-C61F-93C6-F2D4-FEDF4135E48B}"/>
              </a:ext>
            </a:extLst>
          </p:cNvPr>
          <p:cNvCxnSpPr>
            <a:cxnSpLocks/>
          </p:cNvCxnSpPr>
          <p:nvPr/>
        </p:nvCxnSpPr>
        <p:spPr>
          <a:xfrm>
            <a:off x="3475889" y="5020208"/>
            <a:ext cx="16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33B2E44-659C-1E67-F2C0-1618C79B7943}"/>
              </a:ext>
            </a:extLst>
          </p:cNvPr>
          <p:cNvCxnSpPr>
            <a:cxnSpLocks/>
          </p:cNvCxnSpPr>
          <p:nvPr/>
        </p:nvCxnSpPr>
        <p:spPr>
          <a:xfrm>
            <a:off x="3295650" y="5259334"/>
            <a:ext cx="1802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F13BC2F-4A15-83A1-A1D7-C1785C30F5C5}"/>
              </a:ext>
            </a:extLst>
          </p:cNvPr>
          <p:cNvSpPr txBox="1"/>
          <p:nvPr/>
        </p:nvSpPr>
        <p:spPr>
          <a:xfrm>
            <a:off x="1315119" y="46374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423D986-8CDB-56A7-4F5F-81494E331FE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800208" y="5151448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F15EE22-5166-DD70-528F-55B83C5CD97E}"/>
              </a:ext>
            </a:extLst>
          </p:cNvPr>
          <p:cNvSpPr/>
          <p:nvPr/>
        </p:nvSpPr>
        <p:spPr>
          <a:xfrm>
            <a:off x="6567014" y="4509609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E832D1-D10D-322D-D499-272BC71F5644}"/>
              </a:ext>
            </a:extLst>
          </p:cNvPr>
          <p:cNvSpPr txBox="1"/>
          <p:nvPr/>
        </p:nvSpPr>
        <p:spPr>
          <a:xfrm>
            <a:off x="6718655" y="491914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1E4282-2D03-979A-AF20-8327DFB64608}"/>
              </a:ext>
            </a:extLst>
          </p:cNvPr>
          <p:cNvSpPr txBox="1"/>
          <p:nvPr/>
        </p:nvSpPr>
        <p:spPr>
          <a:xfrm>
            <a:off x="7937290" y="4620445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FDAF06B-CB11-43D5-5986-7276CB258097}"/>
              </a:ext>
            </a:extLst>
          </p:cNvPr>
          <p:cNvCxnSpPr>
            <a:cxnSpLocks/>
            <a:stCxn id="21" idx="0"/>
            <a:endCxn id="21" idx="4"/>
          </p:cNvCxnSpPr>
          <p:nvPr/>
        </p:nvCxnSpPr>
        <p:spPr>
          <a:xfrm>
            <a:off x="7208853" y="4509609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9891E617-1AA1-9B72-5E0F-14C0B895183F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7850691" y="5149981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35138450-9B66-9FC8-F5AB-C03CC043E9E0}"/>
              </a:ext>
            </a:extLst>
          </p:cNvPr>
          <p:cNvSpPr txBox="1"/>
          <p:nvPr/>
        </p:nvSpPr>
        <p:spPr>
          <a:xfrm rot="5400000">
            <a:off x="5797530" y="516537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A314B534-BF5B-CC47-4E33-AA4AE9D33467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788507" y="4454276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8F938E71-3677-0F1D-C6EE-AC427F1D4A6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5788507" y="4802862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AD68C81-B991-4D3C-B305-6EE2192D56C7}"/>
              </a:ext>
            </a:extLst>
          </p:cNvPr>
          <p:cNvSpPr txBox="1"/>
          <p:nvPr/>
        </p:nvSpPr>
        <p:spPr>
          <a:xfrm>
            <a:off x="5950143" y="420478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E1838D4-9502-36D8-7DB7-A3E1DDBFFE7D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6367511" y="5605296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5E21F6C8-5135-EE40-8393-23BC122F9B39}"/>
              </a:ext>
            </a:extLst>
          </p:cNvPr>
          <p:cNvSpPr txBox="1"/>
          <p:nvPr/>
        </p:nvSpPr>
        <p:spPr>
          <a:xfrm>
            <a:off x="5931579" y="574151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CD53716-AF46-73FA-6ABD-00F15ED23C44}"/>
              </a:ext>
            </a:extLst>
          </p:cNvPr>
          <p:cNvSpPr txBox="1"/>
          <p:nvPr/>
        </p:nvSpPr>
        <p:spPr>
          <a:xfrm>
            <a:off x="5369001" y="46476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4ECE64A-9F34-2297-DCB9-FDBCE7DE2553}"/>
              </a:ext>
            </a:extLst>
          </p:cNvPr>
          <p:cNvSpPr txBox="1"/>
          <p:nvPr/>
        </p:nvSpPr>
        <p:spPr>
          <a:xfrm>
            <a:off x="7345521" y="491914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7601F93-CDAC-B9AF-1E24-3ABC2A0D47C8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755508" y="3200400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5B8480E2-2B51-C94A-E63C-2EFFB37A233E}"/>
              </a:ext>
            </a:extLst>
          </p:cNvPr>
          <p:cNvSpPr/>
          <p:nvPr/>
        </p:nvSpPr>
        <p:spPr>
          <a:xfrm>
            <a:off x="4522314" y="2558561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732A48-16CE-C49A-CBB6-6F628C7E29A8}"/>
              </a:ext>
            </a:extLst>
          </p:cNvPr>
          <p:cNvSpPr txBox="1"/>
          <p:nvPr/>
        </p:nvSpPr>
        <p:spPr>
          <a:xfrm>
            <a:off x="4673955" y="2968101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071053-76D6-7B85-93A6-D471B169BFA1}"/>
              </a:ext>
            </a:extLst>
          </p:cNvPr>
          <p:cNvSpPr txBox="1"/>
          <p:nvPr/>
        </p:nvSpPr>
        <p:spPr>
          <a:xfrm>
            <a:off x="5892590" y="2669397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4.25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E98FB11-D16D-A065-AF98-3AFFD2AA7C40}"/>
              </a:ext>
            </a:extLst>
          </p:cNvPr>
          <p:cNvCxnSpPr>
            <a:cxnSpLocks/>
            <a:stCxn id="5" idx="0"/>
            <a:endCxn id="5" idx="4"/>
          </p:cNvCxnSpPr>
          <p:nvPr/>
        </p:nvCxnSpPr>
        <p:spPr>
          <a:xfrm>
            <a:off x="5164153" y="2558561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0C2D48A-CBA5-A788-4730-F85AA543D0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5805991" y="3198933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D454D27-1B95-E74B-5245-5F2DDA6FBA19}"/>
              </a:ext>
            </a:extLst>
          </p:cNvPr>
          <p:cNvSpPr txBox="1"/>
          <p:nvPr/>
        </p:nvSpPr>
        <p:spPr>
          <a:xfrm rot="5400000">
            <a:off x="3752830" y="32143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86521B9-1E28-6F26-8AC1-6DC813F8C51E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743807" y="2503228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B9B9FD5-B31E-A69A-8458-8F1340A2028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3743807" y="2851814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BA58DE9-D29D-4235-CF6E-5DA99A39B0EA}"/>
              </a:ext>
            </a:extLst>
          </p:cNvPr>
          <p:cNvSpPr txBox="1"/>
          <p:nvPr/>
        </p:nvSpPr>
        <p:spPr>
          <a:xfrm>
            <a:off x="3905443" y="2253737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2932EB2-4B71-4467-1F5C-F041EBC62A5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4322811" y="3654248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EA20470-127E-DC31-05B9-E0C706BAFFF6}"/>
              </a:ext>
            </a:extLst>
          </p:cNvPr>
          <p:cNvSpPr txBox="1"/>
          <p:nvPr/>
        </p:nvSpPr>
        <p:spPr>
          <a:xfrm>
            <a:off x="3886879" y="379046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16182C-740E-97B3-77BD-B8B02C4DD194}"/>
              </a:ext>
            </a:extLst>
          </p:cNvPr>
          <p:cNvSpPr txBox="1"/>
          <p:nvPr/>
        </p:nvSpPr>
        <p:spPr>
          <a:xfrm>
            <a:off x="3324301" y="269659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27DBE58-4E74-E961-BBF9-05A7B0AD6879}"/>
              </a:ext>
            </a:extLst>
          </p:cNvPr>
          <p:cNvSpPr txBox="1"/>
          <p:nvPr/>
        </p:nvSpPr>
        <p:spPr>
          <a:xfrm>
            <a:off x="5300821" y="2968101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A66C431-118C-5A2E-4980-3ADC1DD2C66E}"/>
              </a:ext>
            </a:extLst>
          </p:cNvPr>
          <p:cNvSpPr txBox="1"/>
          <p:nvPr/>
        </p:nvSpPr>
        <p:spPr>
          <a:xfrm>
            <a:off x="7607090" y="2669397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5.89 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C7F8CD-0B61-36F9-8A59-F97B7B011D74}"/>
              </a:ext>
            </a:extLst>
          </p:cNvPr>
          <p:cNvSpPr txBox="1"/>
          <p:nvPr/>
        </p:nvSpPr>
        <p:spPr>
          <a:xfrm>
            <a:off x="5419024" y="3817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恒等映射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6B8595-27C3-02F5-5B6D-A08885FF55D0}"/>
              </a:ext>
            </a:extLst>
          </p:cNvPr>
          <p:cNvSpPr txBox="1"/>
          <p:nvPr/>
        </p:nvSpPr>
        <p:spPr>
          <a:xfrm>
            <a:off x="6781890" y="38176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均方误差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49746A4-D75D-DFED-448E-85E38ABB3649}"/>
              </a:ext>
            </a:extLst>
          </p:cNvPr>
          <p:cNvCxnSpPr>
            <a:cxnSpLocks/>
          </p:cNvCxnSpPr>
          <p:nvPr/>
        </p:nvCxnSpPr>
        <p:spPr>
          <a:xfrm>
            <a:off x="6781890" y="3158255"/>
            <a:ext cx="362940" cy="5603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AF8511F-C670-DEE7-EC30-559521409D95}"/>
              </a:ext>
            </a:extLst>
          </p:cNvPr>
          <p:cNvCxnSpPr>
            <a:cxnSpLocks/>
          </p:cNvCxnSpPr>
          <p:nvPr/>
        </p:nvCxnSpPr>
        <p:spPr>
          <a:xfrm flipH="1">
            <a:off x="7507770" y="3158255"/>
            <a:ext cx="382116" cy="5686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48BC3-9131-2CF8-0014-90B686BE1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D942776-C803-CBB3-4A11-E22F6B754B7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085708" y="1828844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FA85A5FF-9FDC-03C5-920C-2B65455F57E4}"/>
              </a:ext>
            </a:extLst>
          </p:cNvPr>
          <p:cNvSpPr/>
          <p:nvPr/>
        </p:nvSpPr>
        <p:spPr>
          <a:xfrm>
            <a:off x="4852514" y="1187005"/>
            <a:ext cx="1575498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D7DC136-747D-8886-E099-5C10DA5B1069}"/>
              </a:ext>
            </a:extLst>
          </p:cNvPr>
          <p:cNvSpPr txBox="1"/>
          <p:nvPr/>
        </p:nvSpPr>
        <p:spPr>
          <a:xfrm>
            <a:off x="4946099" y="1596545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5D28E44-F486-4E8B-32F7-9881F224C570}"/>
              </a:ext>
            </a:extLst>
          </p:cNvPr>
          <p:cNvSpPr txBox="1"/>
          <p:nvPr/>
        </p:nvSpPr>
        <p:spPr>
          <a:xfrm>
            <a:off x="6379441" y="1297841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5DCED71-E6CC-2552-8EFB-744CF9F96456}"/>
              </a:ext>
            </a:extLst>
          </p:cNvPr>
          <p:cNvCxnSpPr>
            <a:cxnSpLocks/>
          </p:cNvCxnSpPr>
          <p:nvPr/>
        </p:nvCxnSpPr>
        <p:spPr>
          <a:xfrm>
            <a:off x="5309047" y="1225105"/>
            <a:ext cx="0" cy="12005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7DBF365-EFD1-6AAE-B5B0-FE5F679CFBB0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6428012" y="1827377"/>
            <a:ext cx="350018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D755545F-D37E-D81D-E29F-AE96DEEFD5E4}"/>
              </a:ext>
            </a:extLst>
          </p:cNvPr>
          <p:cNvSpPr txBox="1"/>
          <p:nvPr/>
        </p:nvSpPr>
        <p:spPr>
          <a:xfrm rot="5400000">
            <a:off x="4083030" y="184276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51AD6BE0-E5F1-9CCE-715F-D9F020F2C1CB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074007" y="1131672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D4B2B87-3CBF-658C-055B-A955306661D6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4074007" y="1480258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120D08E-9D4D-4208-1035-8CE930CAA88C}"/>
              </a:ext>
            </a:extLst>
          </p:cNvPr>
          <p:cNvSpPr txBox="1"/>
          <p:nvPr/>
        </p:nvSpPr>
        <p:spPr>
          <a:xfrm>
            <a:off x="4235643" y="882181"/>
            <a:ext cx="61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FDC5AE1-1614-25A7-B7F4-F6494D19E539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4653011" y="2282692"/>
            <a:ext cx="430229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48A8C72-8C47-A9B3-A8DE-AF0B8DB251E0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85708" y="4613623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181A771A-0316-4890-7629-5715FDB1132C}"/>
              </a:ext>
            </a:extLst>
          </p:cNvPr>
          <p:cNvSpPr/>
          <p:nvPr/>
        </p:nvSpPr>
        <p:spPr>
          <a:xfrm>
            <a:off x="4852514" y="3971784"/>
            <a:ext cx="1575498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0068FE2-AD0F-3BC7-E889-A73683AF27DA}"/>
              </a:ext>
            </a:extLst>
          </p:cNvPr>
          <p:cNvCxnSpPr>
            <a:cxnSpLocks/>
          </p:cNvCxnSpPr>
          <p:nvPr/>
        </p:nvCxnSpPr>
        <p:spPr>
          <a:xfrm>
            <a:off x="5309047" y="4038304"/>
            <a:ext cx="0" cy="11728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3EF13DA1-CA02-F2EF-6D06-30518107134D}"/>
              </a:ext>
            </a:extLst>
          </p:cNvPr>
          <p:cNvCxnSpPr>
            <a:cxnSpLocks/>
            <a:stCxn id="21" idx="6"/>
          </p:cNvCxnSpPr>
          <p:nvPr/>
        </p:nvCxnSpPr>
        <p:spPr>
          <a:xfrm flipV="1">
            <a:off x="6428012" y="4612156"/>
            <a:ext cx="350018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CE8D311-96F1-1E48-C238-DA7C774CF2EE}"/>
              </a:ext>
            </a:extLst>
          </p:cNvPr>
          <p:cNvSpPr txBox="1"/>
          <p:nvPr/>
        </p:nvSpPr>
        <p:spPr>
          <a:xfrm rot="5400000">
            <a:off x="4083030" y="462754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FDDAD50-889E-7AFD-0AEE-72C01F9EF87D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74007" y="3916451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C69411B-EF08-1ACC-4680-3C6FE37D8EC6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074007" y="4265037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00AAA0B6-E088-2368-0DA3-8C7817A81C0A}"/>
              </a:ext>
            </a:extLst>
          </p:cNvPr>
          <p:cNvSpPr txBox="1"/>
          <p:nvPr/>
        </p:nvSpPr>
        <p:spPr>
          <a:xfrm>
            <a:off x="4235643" y="3666960"/>
            <a:ext cx="61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4290B868-0E06-4E96-0490-F2C405AEA5A0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653011" y="5067471"/>
            <a:ext cx="430229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732D41B9-2651-56FF-F225-5816ADC2F1C5}"/>
              </a:ext>
            </a:extLst>
          </p:cNvPr>
          <p:cNvSpPr txBox="1"/>
          <p:nvPr/>
        </p:nvSpPr>
        <p:spPr>
          <a:xfrm>
            <a:off x="4217079" y="52036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9D6C2C17-B39F-1217-B3F8-68BB6F468951}"/>
              </a:ext>
            </a:extLst>
          </p:cNvPr>
          <p:cNvSpPr txBox="1"/>
          <p:nvPr/>
        </p:nvSpPr>
        <p:spPr>
          <a:xfrm>
            <a:off x="3674852" y="13438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D1F56CB-9966-DAB9-29AB-BBAEE3E37F91}"/>
              </a:ext>
            </a:extLst>
          </p:cNvPr>
          <p:cNvSpPr txBox="1"/>
          <p:nvPr/>
        </p:nvSpPr>
        <p:spPr>
          <a:xfrm>
            <a:off x="5252691" y="4379607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F7431E1-CAA2-F414-3B2E-773061168C82}"/>
              </a:ext>
            </a:extLst>
          </p:cNvPr>
          <p:cNvSpPr txBox="1"/>
          <p:nvPr/>
        </p:nvSpPr>
        <p:spPr>
          <a:xfrm rot="5400000">
            <a:off x="5178974" y="2990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D0741FFA-A8AA-9D1A-0036-D1B515FD824D}"/>
              </a:ext>
            </a:extLst>
          </p:cNvPr>
          <p:cNvSpPr txBox="1"/>
          <p:nvPr/>
        </p:nvSpPr>
        <p:spPr>
          <a:xfrm>
            <a:off x="4217079" y="249783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CB44E29-2D85-6465-C94A-CA63D0B04E51}"/>
              </a:ext>
            </a:extLst>
          </p:cNvPr>
          <p:cNvSpPr txBox="1"/>
          <p:nvPr/>
        </p:nvSpPr>
        <p:spPr>
          <a:xfrm>
            <a:off x="5309047" y="1596544"/>
            <a:ext cx="1175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B386F625-3B7A-14E3-2D32-F59FFABD9262}"/>
              </a:ext>
            </a:extLst>
          </p:cNvPr>
          <p:cNvSpPr txBox="1"/>
          <p:nvPr/>
        </p:nvSpPr>
        <p:spPr>
          <a:xfrm>
            <a:off x="4946099" y="4393893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D634942B-9E1B-DA57-2822-BB2C048FCBF5}"/>
              </a:ext>
            </a:extLst>
          </p:cNvPr>
          <p:cNvSpPr txBox="1"/>
          <p:nvPr/>
        </p:nvSpPr>
        <p:spPr>
          <a:xfrm>
            <a:off x="6379441" y="408262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8CF988CB-A0C9-4A8D-FFBF-3AB4C628B37E}"/>
              </a:ext>
            </a:extLst>
          </p:cNvPr>
          <p:cNvSpPr txBox="1"/>
          <p:nvPr/>
        </p:nvSpPr>
        <p:spPr>
          <a:xfrm>
            <a:off x="3674852" y="406628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E9E75558-098D-D8F3-DC73-FED013D5C1F1}"/>
              </a:ext>
            </a:extLst>
          </p:cNvPr>
          <p:cNvCxnSpPr>
            <a:cxnSpLocks/>
          </p:cNvCxnSpPr>
          <p:nvPr/>
        </p:nvCxnSpPr>
        <p:spPr>
          <a:xfrm>
            <a:off x="8574378" y="1225105"/>
            <a:ext cx="0" cy="3842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61D0D6F6-1288-F116-7EBF-3D3ED15848FA}"/>
              </a:ext>
            </a:extLst>
          </p:cNvPr>
          <p:cNvSpPr txBox="1"/>
          <p:nvPr/>
        </p:nvSpPr>
        <p:spPr>
          <a:xfrm>
            <a:off x="8649928" y="134384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921075CB-8D95-4309-67A7-6EF1E13F50D2}"/>
              </a:ext>
            </a:extLst>
          </p:cNvPr>
          <p:cNvSpPr txBox="1"/>
          <p:nvPr/>
        </p:nvSpPr>
        <p:spPr>
          <a:xfrm>
            <a:off x="8649928" y="43134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E7B3B17D-DCF4-9DF6-5BC9-97E130F61430}"/>
              </a:ext>
            </a:extLst>
          </p:cNvPr>
          <p:cNvSpPr txBox="1"/>
          <p:nvPr/>
        </p:nvSpPr>
        <p:spPr>
          <a:xfrm>
            <a:off x="8649928" y="294149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A3F8C47-86FE-5014-69B6-44C341CCFFEC}"/>
              </a:ext>
            </a:extLst>
          </p:cNvPr>
          <p:cNvCxnSpPr>
            <a:cxnSpLocks/>
          </p:cNvCxnSpPr>
          <p:nvPr/>
        </p:nvCxnSpPr>
        <p:spPr>
          <a:xfrm>
            <a:off x="9044789" y="1225105"/>
            <a:ext cx="0" cy="3842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358E6964-374E-4A48-A950-86A23962C793}"/>
              </a:ext>
            </a:extLst>
          </p:cNvPr>
          <p:cNvCxnSpPr>
            <a:cxnSpLocks/>
          </p:cNvCxnSpPr>
          <p:nvPr/>
        </p:nvCxnSpPr>
        <p:spPr>
          <a:xfrm flipH="1">
            <a:off x="8565289" y="5061292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E6AAAB7F-370E-1007-08FA-0B009D420612}"/>
              </a:ext>
            </a:extLst>
          </p:cNvPr>
          <p:cNvCxnSpPr>
            <a:cxnSpLocks/>
          </p:cNvCxnSpPr>
          <p:nvPr/>
        </p:nvCxnSpPr>
        <p:spPr>
          <a:xfrm flipH="1">
            <a:off x="8969677" y="5061292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AB19980-CAFC-9B94-F1B7-E36FF9E3E264}"/>
              </a:ext>
            </a:extLst>
          </p:cNvPr>
          <p:cNvCxnSpPr>
            <a:cxnSpLocks/>
          </p:cNvCxnSpPr>
          <p:nvPr/>
        </p:nvCxnSpPr>
        <p:spPr>
          <a:xfrm flipH="1">
            <a:off x="8565289" y="1233818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253DE024-F9F7-2701-E46B-BA6A162749F5}"/>
              </a:ext>
            </a:extLst>
          </p:cNvPr>
          <p:cNvCxnSpPr>
            <a:cxnSpLocks/>
          </p:cNvCxnSpPr>
          <p:nvPr/>
        </p:nvCxnSpPr>
        <p:spPr>
          <a:xfrm flipH="1">
            <a:off x="8969677" y="1233818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EA88E1FC-5B85-FD2A-424E-28058EFB9DD9}"/>
              </a:ext>
            </a:extLst>
          </p:cNvPr>
          <p:cNvSpPr txBox="1"/>
          <p:nvPr/>
        </p:nvSpPr>
        <p:spPr>
          <a:xfrm rot="5400000">
            <a:off x="8493446" y="21901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053F2DF4-D2EC-27D7-1597-95847981DA2C}"/>
              </a:ext>
            </a:extLst>
          </p:cNvPr>
          <p:cNvSpPr txBox="1"/>
          <p:nvPr/>
        </p:nvSpPr>
        <p:spPr>
          <a:xfrm rot="5400000">
            <a:off x="8493446" y="37279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FC93431-C0F2-3299-D55D-54F8EA6ABF4E}"/>
              </a:ext>
            </a:extLst>
          </p:cNvPr>
          <p:cNvSpPr txBox="1"/>
          <p:nvPr/>
        </p:nvSpPr>
        <p:spPr>
          <a:xfrm>
            <a:off x="8574378" y="5246692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5" name="直接连接符 134">
            <a:extLst>
              <a:ext uri="{FF2B5EF4-FFF2-40B4-BE49-F238E27FC236}">
                <a16:creationId xmlns:a16="http://schemas.microsoft.com/office/drawing/2014/main" id="{13C7ABAD-4EF3-04A4-773A-2AC3AF64CB26}"/>
              </a:ext>
            </a:extLst>
          </p:cNvPr>
          <p:cNvCxnSpPr>
            <a:cxnSpLocks/>
          </p:cNvCxnSpPr>
          <p:nvPr/>
        </p:nvCxnSpPr>
        <p:spPr>
          <a:xfrm>
            <a:off x="7394301" y="1225105"/>
            <a:ext cx="0" cy="3842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93C0E58-FB82-0821-139E-B598129CEDE1}"/>
              </a:ext>
            </a:extLst>
          </p:cNvPr>
          <p:cNvSpPr txBox="1"/>
          <p:nvPr/>
        </p:nvSpPr>
        <p:spPr>
          <a:xfrm>
            <a:off x="7469851" y="134384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0.12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F1CE91C1-304C-D878-6608-6C760BBB5604}"/>
              </a:ext>
            </a:extLst>
          </p:cNvPr>
          <p:cNvSpPr txBox="1"/>
          <p:nvPr/>
        </p:nvSpPr>
        <p:spPr>
          <a:xfrm>
            <a:off x="7469851" y="4313452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C387410-3DE1-3D70-65C5-A31940B6AD03}"/>
              </a:ext>
            </a:extLst>
          </p:cNvPr>
          <p:cNvSpPr txBox="1"/>
          <p:nvPr/>
        </p:nvSpPr>
        <p:spPr>
          <a:xfrm>
            <a:off x="7469851" y="294149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0.78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67292061-451B-3A26-FF65-E1ED786FD002}"/>
              </a:ext>
            </a:extLst>
          </p:cNvPr>
          <p:cNvCxnSpPr>
            <a:cxnSpLocks/>
          </p:cNvCxnSpPr>
          <p:nvPr/>
        </p:nvCxnSpPr>
        <p:spPr>
          <a:xfrm>
            <a:off x="8182212" y="1225105"/>
            <a:ext cx="0" cy="3842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EE72F524-3F3F-0858-B1DB-1CE09031CDB8}"/>
              </a:ext>
            </a:extLst>
          </p:cNvPr>
          <p:cNvCxnSpPr>
            <a:cxnSpLocks/>
          </p:cNvCxnSpPr>
          <p:nvPr/>
        </p:nvCxnSpPr>
        <p:spPr>
          <a:xfrm flipH="1">
            <a:off x="7385212" y="5061292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F6020F12-0FF7-11E9-F44A-CC6D95485F73}"/>
              </a:ext>
            </a:extLst>
          </p:cNvPr>
          <p:cNvCxnSpPr>
            <a:cxnSpLocks/>
          </p:cNvCxnSpPr>
          <p:nvPr/>
        </p:nvCxnSpPr>
        <p:spPr>
          <a:xfrm flipH="1">
            <a:off x="8107100" y="5061292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07FEB181-1318-96F7-0EB1-A8E51A3E2ABF}"/>
              </a:ext>
            </a:extLst>
          </p:cNvPr>
          <p:cNvCxnSpPr>
            <a:cxnSpLocks/>
          </p:cNvCxnSpPr>
          <p:nvPr/>
        </p:nvCxnSpPr>
        <p:spPr>
          <a:xfrm flipH="1">
            <a:off x="7385212" y="1233818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7229E7A7-D7B3-8346-2445-2A20674BE41F}"/>
              </a:ext>
            </a:extLst>
          </p:cNvPr>
          <p:cNvCxnSpPr>
            <a:cxnSpLocks/>
          </p:cNvCxnSpPr>
          <p:nvPr/>
        </p:nvCxnSpPr>
        <p:spPr>
          <a:xfrm flipH="1">
            <a:off x="8107100" y="1233818"/>
            <a:ext cx="8463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8B8080ED-1326-25DE-78F5-FA5AF7D6D721}"/>
              </a:ext>
            </a:extLst>
          </p:cNvPr>
          <p:cNvSpPr txBox="1"/>
          <p:nvPr/>
        </p:nvSpPr>
        <p:spPr>
          <a:xfrm rot="5400000">
            <a:off x="7490035" y="21901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0302EC9A-D369-4AAC-D10C-CE506BFE700A}"/>
              </a:ext>
            </a:extLst>
          </p:cNvPr>
          <p:cNvSpPr txBox="1"/>
          <p:nvPr/>
        </p:nvSpPr>
        <p:spPr>
          <a:xfrm rot="5400000">
            <a:off x="7490035" y="37279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54307A5-8F3E-D975-6236-58B798FBDE15}"/>
              </a:ext>
            </a:extLst>
          </p:cNvPr>
          <p:cNvSpPr txBox="1"/>
          <p:nvPr/>
        </p:nvSpPr>
        <p:spPr>
          <a:xfrm>
            <a:off x="7603436" y="524669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68F9262E-B037-FBD0-DB8C-D6E647CD420C}"/>
              </a:ext>
            </a:extLst>
          </p:cNvPr>
          <p:cNvSpPr txBox="1"/>
          <p:nvPr/>
        </p:nvSpPr>
        <p:spPr>
          <a:xfrm>
            <a:off x="7744863" y="64006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交叉熵</a:t>
            </a:r>
          </a:p>
        </p:txBody>
      </p:sp>
      <p:cxnSp>
        <p:nvCxnSpPr>
          <p:cNvPr id="148" name="直接箭头连接符 147">
            <a:extLst>
              <a:ext uri="{FF2B5EF4-FFF2-40B4-BE49-F238E27FC236}">
                <a16:creationId xmlns:a16="http://schemas.microsoft.com/office/drawing/2014/main" id="{3283AE36-EB2A-2A1A-3E42-0C108293FE1A}"/>
              </a:ext>
            </a:extLst>
          </p:cNvPr>
          <p:cNvCxnSpPr>
            <a:cxnSpLocks/>
          </p:cNvCxnSpPr>
          <p:nvPr/>
        </p:nvCxnSpPr>
        <p:spPr>
          <a:xfrm>
            <a:off x="7659312" y="5741304"/>
            <a:ext cx="362940" cy="56031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F1F6D54A-1997-2CEF-46AB-2B460A93F732}"/>
              </a:ext>
            </a:extLst>
          </p:cNvPr>
          <p:cNvCxnSpPr>
            <a:cxnSpLocks/>
          </p:cNvCxnSpPr>
          <p:nvPr/>
        </p:nvCxnSpPr>
        <p:spPr>
          <a:xfrm flipH="1">
            <a:off x="8385192" y="5741304"/>
            <a:ext cx="382116" cy="5686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文本框 149">
            <a:extLst>
              <a:ext uri="{FF2B5EF4-FFF2-40B4-BE49-F238E27FC236}">
                <a16:creationId xmlns:a16="http://schemas.microsoft.com/office/drawing/2014/main" id="{80096C39-B69E-CAC7-B9F3-45EEE0B05EBB}"/>
              </a:ext>
            </a:extLst>
          </p:cNvPr>
          <p:cNvSpPr txBox="1"/>
          <p:nvPr/>
        </p:nvSpPr>
        <p:spPr>
          <a:xfrm>
            <a:off x="5348251" y="640069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7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101</Words>
  <Application>Microsoft Office PowerPoint</Application>
  <PresentationFormat>宽屏</PresentationFormat>
  <Paragraphs>73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洪珏 李</dc:creator>
  <cp:lastModifiedBy>李洪珏</cp:lastModifiedBy>
  <cp:revision>19</cp:revision>
  <dcterms:created xsi:type="dcterms:W3CDTF">2025-05-27T16:12:39Z</dcterms:created>
  <dcterms:modified xsi:type="dcterms:W3CDTF">2025-05-29T08:59:54Z</dcterms:modified>
</cp:coreProperties>
</file>