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F2B6-C144-462B-A222-89E8CA1C0D6A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65C0F-94B9-44FC-9EF1-EB2C1F2A6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0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65C0F-94B9-44FC-9EF1-EB2C1F2A66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4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2418-A506-48A0-8D15-A7B03C19B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6E8E6-F723-CEE2-7461-443B214A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4413D-AF24-D842-6B2F-C63F2B3F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EAB41-B139-0090-2BEA-14F1CF03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B5B13-0CE2-E61A-9D31-39FE8A12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6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DEB59-9CCC-6C27-AD12-36D2713C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28432-5644-BC9E-CBD9-DC65FA46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F656E-0B23-82F6-5C6E-96B2305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6B8DC-CD73-C76E-51CE-6021999F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0E1D0-1EEA-A992-0222-6142558B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0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98978-49F7-47CF-D931-CF7783D2C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EE65E-C55D-DCC0-901B-CAD3510F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45AA3-C09E-06F7-D4F7-CFA93756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43F0B-F465-D0E6-7DA2-E80A0D04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92DE7-3A08-5BD2-EB7C-E6DEA29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46E37-9789-8EA4-C999-AB064128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7D4BB-CFB7-CCD0-D222-FC947AE4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7BDD4-53F2-29A2-D44A-8311BE1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C7338-B3AC-E96E-475D-507615D2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0EA3-3FBD-B863-607C-C66E6F8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E474A-6A68-C8E7-1B15-E3E3E6F0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E803C-3EA6-340E-E24C-9C85E937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CF273-B954-9831-2948-03FF18FE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70FC9-129D-59F9-429B-3CA2741C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EC724-CC8C-C869-3013-D0EA2352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F82A-55ED-091D-D8D1-C35DA212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9920C-AD93-E855-86C7-6A5E33984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604D3-DB11-926F-FE5C-E8134B29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B8727-CBD9-0DE4-E1C1-8EEC2A98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1DBC0-DDF0-27F6-CBBA-153CF051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7B803-3FBD-1372-744B-30A53DE7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5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4AFAA-CF2A-F69D-0094-021072C9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162A0-F651-BE98-D433-1345A5B2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3BCF1-D081-5899-A179-1C14FDB68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857E8-B933-7EF0-E792-90755190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1969E-B65D-C157-3A08-34CD7F496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967848-C735-1BA9-9F1C-5565E9B5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D461D-A2B4-E748-1165-013B5C16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87792-20BF-D408-A3CE-0739E11B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B71-30F2-715D-09F2-C7D83C13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CB738-F637-9340-14BF-F54B066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67F28A-4BEB-A40A-AFD8-048213DB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160D0-0BA1-9F3D-E16A-A9BAF19B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55E2C-EE60-92B1-D1E2-3F359CA3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80E46-8505-B526-7A78-89386900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0FF44-40E8-426C-9B2B-89EF5165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018C-41C9-9DA6-F5E4-6197EEB9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6AA7F-8C1E-B0BD-3745-91565B82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D4971-F920-1EA6-B62B-E0BFF6E9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A8928-A45D-37F0-8062-46345A61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7F1DF-9A6B-B60E-5CC3-7A6302DE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D11D4-28F5-E545-9F27-46DA40F6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5ECC-314F-9B57-37DD-A75A8464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F1AEA4-0BFF-6F79-AC5C-BDA3BD383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DDF25-4A75-B7FA-5805-E5239250E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DB98A-AEF6-7CCC-1600-C98B555F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93BE8-38CA-84A7-9FCE-7BB4A0E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EF04E-5C65-A000-6EA8-45F87E37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F8936-E3BB-3D55-D3E4-1577759B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D8970-6446-57C5-1CD5-4E0768C7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C2B35-BA7C-6B9F-E14C-3C6C7149A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C2C2-41CB-4CC0-9EAA-9FDCFA355A1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4235C-43CD-AB94-115A-4049E46E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DBF51-1029-55F5-74D5-C57C9A62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20.wmf"/><Relationship Id="rId21" Type="http://schemas.openxmlformats.org/officeDocument/2006/relationships/image" Target="../media/image28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6A7D30-A9C5-9ACC-02AA-F3800FB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7" y="158750"/>
            <a:ext cx="3343275" cy="18669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A592C6-1CE2-95AD-384D-C66560B0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02771"/>
              </p:ext>
            </p:extLst>
          </p:nvPr>
        </p:nvGraphicFramePr>
        <p:xfrm>
          <a:off x="5964691" y="179280"/>
          <a:ext cx="1596570" cy="1456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190">
                  <a:extLst>
                    <a:ext uri="{9D8B030D-6E8A-4147-A177-3AD203B41FA5}">
                      <a16:colId xmlns:a16="http://schemas.microsoft.com/office/drawing/2014/main" val="2800851463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4149539625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3187594768"/>
                    </a:ext>
                  </a:extLst>
                </a:gridCol>
              </a:tblGrid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81274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52855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552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F2549FD-1022-1B5C-212F-D27306AD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40" y="100694"/>
            <a:ext cx="1619250" cy="1638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3EC836-12CE-FEB3-0811-BE5F3D8958DB}"/>
              </a:ext>
            </a:extLst>
          </p:cNvPr>
          <p:cNvSpPr txBox="1"/>
          <p:nvPr/>
        </p:nvSpPr>
        <p:spPr>
          <a:xfrm>
            <a:off x="3939040" y="173899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局部感受野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28DFC8-57F7-72A0-0CD9-13A835571A45}"/>
              </a:ext>
            </a:extLst>
          </p:cNvPr>
          <p:cNvSpPr txBox="1"/>
          <p:nvPr/>
        </p:nvSpPr>
        <p:spPr>
          <a:xfrm>
            <a:off x="5964691" y="173899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像素二维矩阵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0FD423-A620-B1A3-6CD5-A3866DE53986}"/>
              </a:ext>
            </a:extLst>
          </p:cNvPr>
          <p:cNvSpPr txBox="1"/>
          <p:nvPr/>
        </p:nvSpPr>
        <p:spPr>
          <a:xfrm>
            <a:off x="1686831" y="1740711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45E604-F462-4C48-0E50-62601DC7D615}"/>
              </a:ext>
            </a:extLst>
          </p:cNvPr>
          <p:cNvSpPr txBox="1"/>
          <p:nvPr/>
        </p:nvSpPr>
        <p:spPr>
          <a:xfrm>
            <a:off x="7601628" y="1194653"/>
            <a:ext cx="16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22920A-D14A-4449-1EDF-9ABDBB6B6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82" y="2545834"/>
            <a:ext cx="3286229" cy="1957132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B723F9A-FC96-792E-1450-7AC18C08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26202"/>
              </p:ext>
            </p:extLst>
          </p:nvPr>
        </p:nvGraphicFramePr>
        <p:xfrm>
          <a:off x="5964691" y="2545834"/>
          <a:ext cx="1647310" cy="1456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800851463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4149539625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3187594768"/>
                    </a:ext>
                  </a:extLst>
                </a:gridCol>
              </a:tblGrid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81274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52855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55251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ABA88FC-8B64-9463-07F2-A3B41A61FC3E}"/>
              </a:ext>
            </a:extLst>
          </p:cNvPr>
          <p:cNvSpPr txBox="1"/>
          <p:nvPr/>
        </p:nvSpPr>
        <p:spPr>
          <a:xfrm>
            <a:off x="7601628" y="2463158"/>
            <a:ext cx="16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E8CCC55-9421-EEC8-94D8-ADC919E6C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58145"/>
              </p:ext>
            </p:extLst>
          </p:nvPr>
        </p:nvGraphicFramePr>
        <p:xfrm>
          <a:off x="8124144" y="1479461"/>
          <a:ext cx="1596570" cy="1456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190">
                  <a:extLst>
                    <a:ext uri="{9D8B030D-6E8A-4147-A177-3AD203B41FA5}">
                      <a16:colId xmlns:a16="http://schemas.microsoft.com/office/drawing/2014/main" val="2800851463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4149539625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3187594768"/>
                    </a:ext>
                  </a:extLst>
                </a:gridCol>
              </a:tblGrid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81274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52855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552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E805AAAC-3AEF-F96A-F7C0-9A9135DA7B45}"/>
              </a:ext>
            </a:extLst>
          </p:cNvPr>
          <p:cNvSpPr txBox="1"/>
          <p:nvPr/>
        </p:nvSpPr>
        <p:spPr>
          <a:xfrm>
            <a:off x="10139498" y="587568"/>
            <a:ext cx="92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45CB4F-5516-84F6-92BB-D6E932917C99}"/>
              </a:ext>
            </a:extLst>
          </p:cNvPr>
          <p:cNvSpPr txBox="1"/>
          <p:nvPr/>
        </p:nvSpPr>
        <p:spPr>
          <a:xfrm>
            <a:off x="10185527" y="3012478"/>
            <a:ext cx="92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90F7839-F3E4-B620-D5D2-1F799232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019" t="14360" r="2764" b="42325"/>
          <a:stretch/>
        </p:blipFill>
        <p:spPr>
          <a:xfrm>
            <a:off x="3980087" y="2531686"/>
            <a:ext cx="1499281" cy="150631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5F32159-06B1-940D-253D-A2068C251878}"/>
              </a:ext>
            </a:extLst>
          </p:cNvPr>
          <p:cNvSpPr/>
          <p:nvPr/>
        </p:nvSpPr>
        <p:spPr>
          <a:xfrm>
            <a:off x="3979049" y="179280"/>
            <a:ext cx="1500320" cy="145650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6556BC-F81E-FEBF-A06B-CA0FF9D9805C}"/>
              </a:ext>
            </a:extLst>
          </p:cNvPr>
          <p:cNvSpPr/>
          <p:nvPr/>
        </p:nvSpPr>
        <p:spPr>
          <a:xfrm>
            <a:off x="433252" y="374651"/>
            <a:ext cx="727891" cy="73613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7F8714-2BE1-0E2A-1619-91F3ABECE8EA}"/>
              </a:ext>
            </a:extLst>
          </p:cNvPr>
          <p:cNvSpPr/>
          <p:nvPr/>
        </p:nvSpPr>
        <p:spPr>
          <a:xfrm>
            <a:off x="2632180" y="2865291"/>
            <a:ext cx="727891" cy="73613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8576D2-A67C-B266-5F2D-0501D2F56004}"/>
              </a:ext>
            </a:extLst>
          </p:cNvPr>
          <p:cNvSpPr/>
          <p:nvPr/>
        </p:nvSpPr>
        <p:spPr>
          <a:xfrm>
            <a:off x="3979049" y="2548134"/>
            <a:ext cx="1500320" cy="145650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BE507EC-7CF9-7F08-FDCA-A0A443C3D479}"/>
              </a:ext>
            </a:extLst>
          </p:cNvPr>
          <p:cNvSpPr txBox="1"/>
          <p:nvPr/>
        </p:nvSpPr>
        <p:spPr>
          <a:xfrm>
            <a:off x="3939040" y="409202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局部感受野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F49A39-F4AB-04B3-3EA4-944D3F14AFDE}"/>
              </a:ext>
            </a:extLst>
          </p:cNvPr>
          <p:cNvSpPr txBox="1"/>
          <p:nvPr/>
        </p:nvSpPr>
        <p:spPr>
          <a:xfrm>
            <a:off x="5964691" y="409202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像素二维矩阵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A5B7BF1-1D56-2B33-D839-C0F3C6A4831D}"/>
              </a:ext>
            </a:extLst>
          </p:cNvPr>
          <p:cNvSpPr txBox="1"/>
          <p:nvPr/>
        </p:nvSpPr>
        <p:spPr>
          <a:xfrm>
            <a:off x="8124144" y="3025651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4DE75D-0AAE-9C3F-E397-665242EF245C}"/>
              </a:ext>
            </a:extLst>
          </p:cNvPr>
          <p:cNvSpPr txBox="1"/>
          <p:nvPr/>
        </p:nvSpPr>
        <p:spPr>
          <a:xfrm>
            <a:off x="1686831" y="4098255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EABBB-BEDA-AFD7-16B8-2B5FF5F68E5C}"/>
              </a:ext>
            </a:extLst>
          </p:cNvPr>
          <p:cNvSpPr txBox="1"/>
          <p:nvPr/>
        </p:nvSpPr>
        <p:spPr>
          <a:xfrm rot="18900000">
            <a:off x="9743079" y="1128170"/>
            <a:ext cx="59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DDF1B1-8116-FE70-5851-5A3D801DF1F9}"/>
              </a:ext>
            </a:extLst>
          </p:cNvPr>
          <p:cNvSpPr txBox="1"/>
          <p:nvPr/>
        </p:nvSpPr>
        <p:spPr>
          <a:xfrm rot="2700000">
            <a:off x="9743079" y="2678723"/>
            <a:ext cx="59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94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9D35AEB-318A-1C3E-B827-A5FB782D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20" t="2827" r="16022" b="4759"/>
          <a:stretch/>
        </p:blipFill>
        <p:spPr>
          <a:xfrm>
            <a:off x="8986520" y="2125980"/>
            <a:ext cx="2560320" cy="2552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5BD2A5-667C-AC47-77F9-71B67EAA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20" t="2827" r="16022" b="4759"/>
          <a:stretch/>
        </p:blipFill>
        <p:spPr>
          <a:xfrm>
            <a:off x="4739640" y="2125980"/>
            <a:ext cx="2560320" cy="2552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C9E5F23-FDE9-6668-7287-C007D1ED5A8A}"/>
              </a:ext>
            </a:extLst>
          </p:cNvPr>
          <p:cNvSpPr/>
          <p:nvPr/>
        </p:nvSpPr>
        <p:spPr>
          <a:xfrm>
            <a:off x="4739640" y="2125980"/>
            <a:ext cx="2560320" cy="2552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811230-042C-3A75-D41E-CA56D450A839}"/>
              </a:ext>
            </a:extLst>
          </p:cNvPr>
          <p:cNvSpPr/>
          <p:nvPr/>
        </p:nvSpPr>
        <p:spPr>
          <a:xfrm>
            <a:off x="5364480" y="2743200"/>
            <a:ext cx="1455420" cy="1440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B7A3EF2-DD40-AF0C-2786-35C568304A64}"/>
              </a:ext>
            </a:extLst>
          </p:cNvPr>
          <p:cNvCxnSpPr>
            <a:cxnSpLocks/>
          </p:cNvCxnSpPr>
          <p:nvPr/>
        </p:nvCxnSpPr>
        <p:spPr>
          <a:xfrm flipH="1">
            <a:off x="6746240" y="4183380"/>
            <a:ext cx="28533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7B530B0-65BF-1F78-5793-E8EFB43BF795}"/>
              </a:ext>
            </a:extLst>
          </p:cNvPr>
          <p:cNvCxnSpPr>
            <a:cxnSpLocks/>
          </p:cNvCxnSpPr>
          <p:nvPr/>
        </p:nvCxnSpPr>
        <p:spPr>
          <a:xfrm flipH="1" flipV="1">
            <a:off x="7299960" y="4678680"/>
            <a:ext cx="434340" cy="4140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23FE12D-A9AD-9E67-2299-14EA6DA98693}"/>
              </a:ext>
            </a:extLst>
          </p:cNvPr>
          <p:cNvSpPr txBox="1"/>
          <p:nvPr/>
        </p:nvSpPr>
        <p:spPr>
          <a:xfrm>
            <a:off x="7493000" y="52186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理论感受野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80EB8-3F60-CF3F-1896-8B304E93A426}"/>
              </a:ext>
            </a:extLst>
          </p:cNvPr>
          <p:cNvSpPr txBox="1"/>
          <p:nvPr/>
        </p:nvSpPr>
        <p:spPr>
          <a:xfrm>
            <a:off x="7473826" y="4220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实际感受野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2E2FFA64-6959-421B-D8AE-3BC26F0E04EB}"/>
              </a:ext>
            </a:extLst>
          </p:cNvPr>
          <p:cNvSpPr/>
          <p:nvPr/>
        </p:nvSpPr>
        <p:spPr>
          <a:xfrm>
            <a:off x="7493000" y="2743200"/>
            <a:ext cx="241300" cy="1440179"/>
          </a:xfrm>
          <a:prstGeom prst="rightBrace">
            <a:avLst>
              <a:gd name="adj1" fmla="val 57676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61117B-0EB4-6020-AD71-B6C5ED3FFCC5}"/>
              </a:ext>
            </a:extLst>
          </p:cNvPr>
          <p:cNvSpPr txBox="1"/>
          <p:nvPr/>
        </p:nvSpPr>
        <p:spPr>
          <a:xfrm>
            <a:off x="7734300" y="3278624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 pixels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D9AA4964-EF53-8ED2-7ABF-DAE9B6AB931C}"/>
              </a:ext>
            </a:extLst>
          </p:cNvPr>
          <p:cNvSpPr/>
          <p:nvPr/>
        </p:nvSpPr>
        <p:spPr>
          <a:xfrm rot="16200000">
            <a:off x="5905128" y="548257"/>
            <a:ext cx="229345" cy="2560321"/>
          </a:xfrm>
          <a:prstGeom prst="rightBrace">
            <a:avLst>
              <a:gd name="adj1" fmla="val 57676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838361-30A4-5E32-3CE5-1E0593470E60}"/>
              </a:ext>
            </a:extLst>
          </p:cNvPr>
          <p:cNvSpPr txBox="1"/>
          <p:nvPr/>
        </p:nvSpPr>
        <p:spPr>
          <a:xfrm>
            <a:off x="5572817" y="1261348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 pixels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18E5D43-A66C-3C3C-A6DF-13199583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612" y="2781300"/>
            <a:ext cx="1400175" cy="1295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BB401B2-104D-7150-370F-61769BF77C71}"/>
              </a:ext>
            </a:extLst>
          </p:cNvPr>
          <p:cNvSpPr/>
          <p:nvPr/>
        </p:nvSpPr>
        <p:spPr>
          <a:xfrm>
            <a:off x="9569574" y="2743200"/>
            <a:ext cx="1455420" cy="1440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6D3EE3D-BBA7-CED9-82CF-FDE929E2DB64}"/>
              </a:ext>
            </a:extLst>
          </p:cNvPr>
          <p:cNvCxnSpPr>
            <a:cxnSpLocks/>
          </p:cNvCxnSpPr>
          <p:nvPr/>
        </p:nvCxnSpPr>
        <p:spPr>
          <a:xfrm flipV="1">
            <a:off x="8585200" y="4678680"/>
            <a:ext cx="401320" cy="4140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2A97EC7-423B-E006-1833-529DDE7A8876}"/>
              </a:ext>
            </a:extLst>
          </p:cNvPr>
          <p:cNvSpPr/>
          <p:nvPr/>
        </p:nvSpPr>
        <p:spPr>
          <a:xfrm>
            <a:off x="8986520" y="2125980"/>
            <a:ext cx="2560320" cy="2552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495ACA-0A25-2A38-99DF-619F99D03F4D}"/>
              </a:ext>
            </a:extLst>
          </p:cNvPr>
          <p:cNvSpPr txBox="1"/>
          <p:nvPr/>
        </p:nvSpPr>
        <p:spPr>
          <a:xfrm>
            <a:off x="5245644" y="480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权重随机初始化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5B636C-0C9D-9693-6F7C-F77C9B4B6CC4}"/>
              </a:ext>
            </a:extLst>
          </p:cNvPr>
          <p:cNvSpPr txBox="1"/>
          <p:nvPr/>
        </p:nvSpPr>
        <p:spPr>
          <a:xfrm>
            <a:off x="9366433" y="480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权重等值初始化</a:t>
            </a:r>
          </a:p>
        </p:txBody>
      </p:sp>
    </p:spTree>
    <p:extLst>
      <p:ext uri="{BB962C8B-B14F-4D97-AF65-F5344CB8AC3E}">
        <p14:creationId xmlns:p14="http://schemas.microsoft.com/office/powerpoint/2010/main" val="14375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D744A1-9324-9B1D-DBC3-B6FADC6A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075" y="4020911"/>
            <a:ext cx="1833645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B43A04-BF8B-C052-0E46-F5750E07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39" y="4020911"/>
            <a:ext cx="185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BEE97E-BFD6-75B7-65BC-E5B149A7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925" y="4020911"/>
            <a:ext cx="1808372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FBD2B9-C873-B2FF-14FB-E4482E727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315" y="4020911"/>
            <a:ext cx="1816667" cy="18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185D67-80C8-C655-0680-A90F5BA7E990}"/>
              </a:ext>
            </a:extLst>
          </p:cNvPr>
          <p:cNvSpPr txBox="1"/>
          <p:nvPr/>
        </p:nvSpPr>
        <p:spPr>
          <a:xfrm>
            <a:off x="628578" y="59327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25A696-BE2B-B0CA-8538-51D42267D4E0}"/>
              </a:ext>
            </a:extLst>
          </p:cNvPr>
          <p:cNvSpPr txBox="1"/>
          <p:nvPr/>
        </p:nvSpPr>
        <p:spPr>
          <a:xfrm>
            <a:off x="2587150" y="59327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AFCB82-1FCB-9BCB-602C-73A89C133EFC}"/>
              </a:ext>
            </a:extLst>
          </p:cNvPr>
          <p:cNvSpPr txBox="1"/>
          <p:nvPr/>
        </p:nvSpPr>
        <p:spPr>
          <a:xfrm>
            <a:off x="4526687" y="59327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7CE073-3D01-69E7-7BFB-B2AFDDAE48D9}"/>
              </a:ext>
            </a:extLst>
          </p:cNvPr>
          <p:cNvSpPr txBox="1"/>
          <p:nvPr/>
        </p:nvSpPr>
        <p:spPr>
          <a:xfrm>
            <a:off x="6474775" y="59327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2C7714-C4DD-ED36-A125-E9D3B609D907}"/>
              </a:ext>
            </a:extLst>
          </p:cNvPr>
          <p:cNvSpPr txBox="1"/>
          <p:nvPr/>
        </p:nvSpPr>
        <p:spPr>
          <a:xfrm>
            <a:off x="10357936" y="59327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2BDA7F-0748-D27B-8C4D-754AE18BA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20911"/>
            <a:ext cx="1825472" cy="18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782244-49BF-D1D0-74CA-B4C138F7C6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490" y="4020911"/>
            <a:ext cx="1800000" cy="180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FE2D8E9-5EFA-33B8-C40E-8AD3C80B0222}"/>
              </a:ext>
            </a:extLst>
          </p:cNvPr>
          <p:cNvSpPr txBox="1"/>
          <p:nvPr/>
        </p:nvSpPr>
        <p:spPr>
          <a:xfrm>
            <a:off x="8422863" y="59327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16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B64644-8999-7BE7-42FE-2F856089FD8F}"/>
              </a:ext>
            </a:extLst>
          </p:cNvPr>
          <p:cNvSpPr txBox="1"/>
          <p:nvPr/>
        </p:nvSpPr>
        <p:spPr>
          <a:xfrm>
            <a:off x="142217" y="3410620"/>
            <a:ext cx="595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LeNet-5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）用于手写字符识别，达到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98.6%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</a:p>
        </p:txBody>
      </p:sp>
    </p:spTree>
    <p:extLst>
      <p:ext uri="{BB962C8B-B14F-4D97-AF65-F5344CB8AC3E}">
        <p14:creationId xmlns:p14="http://schemas.microsoft.com/office/powerpoint/2010/main" val="18651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C3D0DE-E9C7-FD3E-85A3-8731C6CB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1" y="1579108"/>
            <a:ext cx="3279755" cy="32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074ED-EF14-500F-8EDC-1B1D241A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60" y="1579108"/>
            <a:ext cx="3272794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A6E327-25D9-96EE-77C8-BDFDF72381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0139"/>
          <a:stretch/>
        </p:blipFill>
        <p:spPr>
          <a:xfrm>
            <a:off x="9076662" y="1579108"/>
            <a:ext cx="2152867" cy="32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CDDAD1-2144-9C5B-8A8A-AF278F29DC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139"/>
          <a:stretch/>
        </p:blipFill>
        <p:spPr>
          <a:xfrm>
            <a:off x="6923795" y="1579108"/>
            <a:ext cx="215286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5B336C-E7E4-D82A-3DFD-918ADE8A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7"/>
          <a:stretch/>
        </p:blipFill>
        <p:spPr>
          <a:xfrm>
            <a:off x="6355350" y="1340195"/>
            <a:ext cx="2032694" cy="774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63CAD6-B6C0-663F-C5F2-886319EC5443}"/>
              </a:ext>
            </a:extLst>
          </p:cNvPr>
          <p:cNvSpPr txBox="1"/>
          <p:nvPr/>
        </p:nvSpPr>
        <p:spPr>
          <a:xfrm>
            <a:off x="3456001" y="90065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54B2F8-E3A2-96AA-D151-EE43AE09453B}"/>
              </a:ext>
            </a:extLst>
          </p:cNvPr>
          <p:cNvSpPr txBox="1"/>
          <p:nvPr/>
        </p:nvSpPr>
        <p:spPr>
          <a:xfrm>
            <a:off x="7913252" y="90065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CD7617C-7599-0F74-DDF8-BF6F6E278AE8}"/>
              </a:ext>
            </a:extLst>
          </p:cNvPr>
          <p:cNvCxnSpPr>
            <a:cxnSpLocks/>
          </p:cNvCxnSpPr>
          <p:nvPr/>
        </p:nvCxnSpPr>
        <p:spPr>
          <a:xfrm>
            <a:off x="6066971" y="987734"/>
            <a:ext cx="0" cy="209341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99708FD-AF46-1F2F-0B9A-93CF830E0EAB}"/>
              </a:ext>
            </a:extLst>
          </p:cNvPr>
          <p:cNvSpPr txBox="1"/>
          <p:nvPr/>
        </p:nvSpPr>
        <p:spPr>
          <a:xfrm>
            <a:off x="8763274" y="36161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”品牌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17A6942-2312-AAA1-1502-EF96159DDE04}"/>
              </a:ext>
            </a:extLst>
          </p:cNvPr>
          <p:cNvSpPr/>
          <p:nvPr/>
        </p:nvSpPr>
        <p:spPr>
          <a:xfrm>
            <a:off x="6018458" y="3572472"/>
            <a:ext cx="600052" cy="464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F3B8A71-2469-55EA-5F3B-0EFBA05001FD}"/>
              </a:ext>
            </a:extLst>
          </p:cNvPr>
          <p:cNvGrpSpPr/>
          <p:nvPr/>
        </p:nvGrpSpPr>
        <p:grpSpPr>
          <a:xfrm>
            <a:off x="6865256" y="3094315"/>
            <a:ext cx="1898018" cy="1319078"/>
            <a:chOff x="7024910" y="3208472"/>
            <a:chExt cx="1898018" cy="1581150"/>
          </a:xfrm>
        </p:grpSpPr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7859B3BD-208B-49DC-875C-2C36C7E2A4DA}"/>
                </a:ext>
              </a:extLst>
            </p:cNvPr>
            <p:cNvSpPr/>
            <p:nvPr/>
          </p:nvSpPr>
          <p:spPr>
            <a:xfrm>
              <a:off x="7024910" y="3208472"/>
              <a:ext cx="408283" cy="1581150"/>
            </a:xfrm>
            <a:prstGeom prst="cube">
              <a:avLst>
                <a:gd name="adj" fmla="val 665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28B2AA32-DFAB-BFDD-D40A-DC17BCD24144}"/>
                </a:ext>
              </a:extLst>
            </p:cNvPr>
            <p:cNvSpPr/>
            <p:nvPr/>
          </p:nvSpPr>
          <p:spPr>
            <a:xfrm>
              <a:off x="7221292" y="3208472"/>
              <a:ext cx="408283" cy="1581150"/>
            </a:xfrm>
            <a:prstGeom prst="cube">
              <a:avLst>
                <a:gd name="adj" fmla="val 665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A200E198-1E1C-D748-8735-A3AC19C87336}"/>
                </a:ext>
              </a:extLst>
            </p:cNvPr>
            <p:cNvSpPr/>
            <p:nvPr/>
          </p:nvSpPr>
          <p:spPr>
            <a:xfrm>
              <a:off x="7425194" y="3208472"/>
              <a:ext cx="408283" cy="1581150"/>
            </a:xfrm>
            <a:prstGeom prst="cube">
              <a:avLst>
                <a:gd name="adj" fmla="val 665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F8F550D8-CEEE-9CC5-7E11-4B25D3C9BE16}"/>
                </a:ext>
              </a:extLst>
            </p:cNvPr>
            <p:cNvSpPr/>
            <p:nvPr/>
          </p:nvSpPr>
          <p:spPr>
            <a:xfrm>
              <a:off x="7647003" y="3489795"/>
              <a:ext cx="260251" cy="1007868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5ADD4C75-36E2-32A1-7511-FE8A81F9C006}"/>
                </a:ext>
              </a:extLst>
            </p:cNvPr>
            <p:cNvSpPr/>
            <p:nvPr/>
          </p:nvSpPr>
          <p:spPr>
            <a:xfrm>
              <a:off x="7777128" y="3489795"/>
              <a:ext cx="260251" cy="1007868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C6C4E61E-8012-E58E-AC8C-9F6078FD6B59}"/>
                </a:ext>
              </a:extLst>
            </p:cNvPr>
            <p:cNvSpPr/>
            <p:nvPr/>
          </p:nvSpPr>
          <p:spPr>
            <a:xfrm>
              <a:off x="7907254" y="3489795"/>
              <a:ext cx="260251" cy="1007868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4384690F-F2DD-5C4C-AA28-EF2F1A7F972B}"/>
                </a:ext>
              </a:extLst>
            </p:cNvPr>
            <p:cNvSpPr/>
            <p:nvPr/>
          </p:nvSpPr>
          <p:spPr>
            <a:xfrm>
              <a:off x="8037379" y="3489795"/>
              <a:ext cx="260251" cy="1007868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2E01345F-7DE7-B606-13C4-6B1F4911789B}"/>
                </a:ext>
              </a:extLst>
            </p:cNvPr>
            <p:cNvSpPr/>
            <p:nvPr/>
          </p:nvSpPr>
          <p:spPr>
            <a:xfrm>
              <a:off x="8203182" y="3646715"/>
              <a:ext cx="184862" cy="715909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71C2AD38-B08E-F363-2942-34ECDC63D527}"/>
                </a:ext>
              </a:extLst>
            </p:cNvPr>
            <p:cNvSpPr/>
            <p:nvPr/>
          </p:nvSpPr>
          <p:spPr>
            <a:xfrm>
              <a:off x="8306944" y="3646715"/>
              <a:ext cx="184862" cy="715909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B53D35DE-1020-6B95-BA84-CB7146FB1F8C}"/>
                </a:ext>
              </a:extLst>
            </p:cNvPr>
            <p:cNvSpPr/>
            <p:nvPr/>
          </p:nvSpPr>
          <p:spPr>
            <a:xfrm>
              <a:off x="8423721" y="3646715"/>
              <a:ext cx="184862" cy="715909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DFBD4597-B645-7DF9-7E2E-E92C1BBD587D}"/>
                </a:ext>
              </a:extLst>
            </p:cNvPr>
            <p:cNvSpPr/>
            <p:nvPr/>
          </p:nvSpPr>
          <p:spPr>
            <a:xfrm>
              <a:off x="8541459" y="3893343"/>
              <a:ext cx="381469" cy="223503"/>
            </a:xfrm>
            <a:prstGeom prst="cube">
              <a:avLst>
                <a:gd name="adj" fmla="val 373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D3F5C18-1A8A-37FF-0624-03B3534D7D87}"/>
                </a:ext>
              </a:extLst>
            </p:cNvPr>
            <p:cNvSpPr txBox="1"/>
            <p:nvPr/>
          </p:nvSpPr>
          <p:spPr>
            <a:xfrm>
              <a:off x="7085057" y="3787996"/>
              <a:ext cx="1569660" cy="442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车头朝右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A7766D62-20EC-786B-68CE-CC6B60DC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1606473" y="1357066"/>
            <a:ext cx="2051128" cy="775597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92B0786-B213-6CE4-D300-03036AD0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1620986" y="2114196"/>
            <a:ext cx="2051128" cy="775597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2C49875-C0F3-3631-7A27-EB9EAB24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3740889" y="1338599"/>
            <a:ext cx="2051128" cy="775597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98152EB-C44A-DC1D-3142-41DB031B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3740889" y="2114195"/>
            <a:ext cx="2051128" cy="775597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EEBC64D-EDF6-CF4C-D460-9974831A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7"/>
          <a:stretch/>
        </p:blipFill>
        <p:spPr>
          <a:xfrm>
            <a:off x="8333036" y="1340195"/>
            <a:ext cx="2032694" cy="774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53EA229-E4F9-1198-9429-5E5284B8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7"/>
          <a:stretch/>
        </p:blipFill>
        <p:spPr>
          <a:xfrm>
            <a:off x="6355350" y="2123508"/>
            <a:ext cx="2032694" cy="774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2A83EA7-2BF9-5B79-467B-04883E06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7"/>
          <a:stretch/>
        </p:blipFill>
        <p:spPr>
          <a:xfrm>
            <a:off x="8333036" y="2123508"/>
            <a:ext cx="2032694" cy="774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sp>
        <p:nvSpPr>
          <p:cNvPr id="41" name="十字形 40">
            <a:extLst>
              <a:ext uri="{FF2B5EF4-FFF2-40B4-BE49-F238E27FC236}">
                <a16:creationId xmlns:a16="http://schemas.microsoft.com/office/drawing/2014/main" id="{35D30433-049C-6626-6D8D-BBD096C2CA9B}"/>
              </a:ext>
            </a:extLst>
          </p:cNvPr>
          <p:cNvSpPr/>
          <p:nvPr/>
        </p:nvSpPr>
        <p:spPr>
          <a:xfrm rot="2700000">
            <a:off x="10010132" y="3503983"/>
            <a:ext cx="508000" cy="508000"/>
          </a:xfrm>
          <a:prstGeom prst="plus">
            <a:avLst>
              <a:gd name="adj" fmla="val 436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E027651-00D2-E552-C781-E0581853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 flipH="1">
            <a:off x="2126802" y="3204745"/>
            <a:ext cx="3298577" cy="1196934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842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AB7E31-2A44-8B35-3C3F-5599DDD3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56" y="2341562"/>
            <a:ext cx="5591175" cy="2581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24DDB0-065C-E19B-BB2A-73455A014957}"/>
              </a:ext>
            </a:extLst>
          </p:cNvPr>
          <p:cNvSpPr/>
          <p:nvPr/>
        </p:nvSpPr>
        <p:spPr>
          <a:xfrm>
            <a:off x="7445829" y="4717143"/>
            <a:ext cx="981302" cy="205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476C74-E8A2-C711-537D-6325C9A7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729" y="2579687"/>
            <a:ext cx="2971800" cy="23431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547ECF7-6DE8-4C02-E2E8-80776C4033E9}"/>
              </a:ext>
            </a:extLst>
          </p:cNvPr>
          <p:cNvSpPr/>
          <p:nvPr/>
        </p:nvSpPr>
        <p:spPr>
          <a:xfrm>
            <a:off x="11038346" y="4717143"/>
            <a:ext cx="865183" cy="205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7AC32-D653-9983-46F1-0A0358116C20}"/>
              </a:ext>
            </a:extLst>
          </p:cNvPr>
          <p:cNvSpPr/>
          <p:nvPr/>
        </p:nvSpPr>
        <p:spPr>
          <a:xfrm>
            <a:off x="5440247" y="3643086"/>
            <a:ext cx="423525" cy="22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128470-A042-BA1C-1D93-B4591342F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97" y="2873729"/>
            <a:ext cx="2119200" cy="18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CBB1F5D-4CD6-4994-2D22-FCAD32A5C195}"/>
              </a:ext>
            </a:extLst>
          </p:cNvPr>
          <p:cNvSpPr txBox="1"/>
          <p:nvPr/>
        </p:nvSpPr>
        <p:spPr>
          <a:xfrm>
            <a:off x="983383" y="467661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常数填充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47E881-A295-E86A-E5E4-52E7334493E6}"/>
              </a:ext>
            </a:extLst>
          </p:cNvPr>
          <p:cNvSpPr txBox="1"/>
          <p:nvPr/>
        </p:nvSpPr>
        <p:spPr>
          <a:xfrm>
            <a:off x="9347125" y="4679043"/>
            <a:ext cx="19121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反射填充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16EBF14-4E34-8C4C-FE03-9DB65F53D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465" y="2405361"/>
            <a:ext cx="1732577" cy="2056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E6FDB64-9AFD-2C23-473F-C16FC4097880}"/>
              </a:ext>
            </a:extLst>
          </p:cNvPr>
          <p:cNvSpPr txBox="1"/>
          <p:nvPr/>
        </p:nvSpPr>
        <p:spPr>
          <a:xfrm>
            <a:off x="6237468" y="4679043"/>
            <a:ext cx="19121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镜像填充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42AD95-7AC6-0840-7453-3422B37CF9AF}"/>
              </a:ext>
            </a:extLst>
          </p:cNvPr>
          <p:cNvSpPr txBox="1"/>
          <p:nvPr/>
        </p:nvSpPr>
        <p:spPr>
          <a:xfrm>
            <a:off x="3170398" y="4679043"/>
            <a:ext cx="19121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对称填充</a:t>
            </a:r>
          </a:p>
        </p:txBody>
      </p:sp>
    </p:spTree>
    <p:extLst>
      <p:ext uri="{BB962C8B-B14F-4D97-AF65-F5344CB8AC3E}">
        <p14:creationId xmlns:p14="http://schemas.microsoft.com/office/powerpoint/2010/main" val="399290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E369C67-E005-EBC7-9C70-2AC3FE280279}"/>
              </a:ext>
            </a:extLst>
          </p:cNvPr>
          <p:cNvSpPr/>
          <p:nvPr/>
        </p:nvSpPr>
        <p:spPr>
          <a:xfrm>
            <a:off x="5263003" y="1865390"/>
            <a:ext cx="1192694" cy="92036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9CD3D7A-F7F2-C11D-BDFD-4415C0DE1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205050"/>
              </p:ext>
            </p:extLst>
          </p:nvPr>
        </p:nvGraphicFramePr>
        <p:xfrm>
          <a:off x="5392233" y="2065602"/>
          <a:ext cx="385167" cy="61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8440" imgH="189720" progId="Equation.AxMath">
                  <p:embed/>
                </p:oleObj>
              </mc:Choice>
              <mc:Fallback>
                <p:oleObj name="AxMath" r:id="rId2" imgW="118440" imgH="189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2233" y="2065602"/>
                        <a:ext cx="385167" cy="616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F9E958-0FA1-0920-A5EA-F72BEC8EC919}"/>
              </a:ext>
            </a:extLst>
          </p:cNvPr>
          <p:cNvCxnSpPr>
            <a:endCxn id="5" idx="2"/>
          </p:cNvCxnSpPr>
          <p:nvPr/>
        </p:nvCxnSpPr>
        <p:spPr>
          <a:xfrm>
            <a:off x="4688090" y="1865390"/>
            <a:ext cx="574914" cy="460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E8EEC1-BB80-C3C5-A687-5085D6D8FF0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688090" y="2143644"/>
            <a:ext cx="574914" cy="181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B236DB-2238-574F-B7E4-1B556523E1B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713936" y="2325573"/>
            <a:ext cx="549067" cy="460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AF9A9A6-1DD8-FDFF-88A8-8FF9E29883D5}"/>
              </a:ext>
            </a:extLst>
          </p:cNvPr>
          <p:cNvSpPr txBox="1"/>
          <p:nvPr/>
        </p:nvSpPr>
        <p:spPr>
          <a:xfrm rot="5400000">
            <a:off x="4734612" y="2237207"/>
            <a:ext cx="331066" cy="36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2D251CD-3058-D2B0-01E5-975274BBA1F4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6773965" y="2330616"/>
            <a:ext cx="4739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67E0ABC-A120-26A6-B0F1-D5F35ECB8946}"/>
              </a:ext>
            </a:extLst>
          </p:cNvPr>
          <p:cNvSpPr/>
          <p:nvPr/>
        </p:nvSpPr>
        <p:spPr>
          <a:xfrm>
            <a:off x="6726472" y="3321435"/>
            <a:ext cx="910280" cy="910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4ACA95C-EAE3-A435-B6E9-7DE5C0FF5E0E}"/>
              </a:ext>
            </a:extLst>
          </p:cNvPr>
          <p:cNvSpPr/>
          <p:nvPr/>
        </p:nvSpPr>
        <p:spPr>
          <a:xfrm>
            <a:off x="5571348" y="3321435"/>
            <a:ext cx="910280" cy="910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4A76D23-42BB-C7E0-2EA4-7D7F758B62CF}"/>
              </a:ext>
            </a:extLst>
          </p:cNvPr>
          <p:cNvSpPr/>
          <p:nvPr/>
        </p:nvSpPr>
        <p:spPr>
          <a:xfrm>
            <a:off x="4416224" y="3321435"/>
            <a:ext cx="910280" cy="910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46BAF31-094D-4DA3-055E-2E8B24ED3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80308"/>
              </p:ext>
            </p:extLst>
          </p:nvPr>
        </p:nvGraphicFramePr>
        <p:xfrm>
          <a:off x="4705589" y="3508786"/>
          <a:ext cx="385167" cy="61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8440" imgH="189720" progId="Equation.AxMath">
                  <p:embed/>
                </p:oleObj>
              </mc:Choice>
              <mc:Fallback>
                <p:oleObj name="AxMath" r:id="rId2" imgW="118440" imgH="1897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9CD3D7A-F7F2-C11D-BDFD-4415C0DE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05589" y="3508786"/>
                        <a:ext cx="385167" cy="616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52E33B7A-C7CC-A46B-BE40-CC52FE8EE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964018"/>
              </p:ext>
            </p:extLst>
          </p:nvPr>
        </p:nvGraphicFramePr>
        <p:xfrm>
          <a:off x="7016924" y="3508976"/>
          <a:ext cx="328747" cy="61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01520" imgH="189720" progId="Equation.AxMath">
                  <p:embed/>
                </p:oleObj>
              </mc:Choice>
              <mc:Fallback>
                <p:oleObj name="AxMath" r:id="rId4" imgW="101520" imgH="1897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46BAF31-094D-4DA3-055E-2E8B24ED3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924" y="3508976"/>
                        <a:ext cx="328747" cy="61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53ADC6B-C7EB-1C69-A916-7078DC19EF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955281"/>
              </p:ext>
            </p:extLst>
          </p:nvPr>
        </p:nvGraphicFramePr>
        <p:xfrm>
          <a:off x="5667325" y="3508976"/>
          <a:ext cx="719273" cy="61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22480" imgH="189720" progId="Equation.AxMath">
                  <p:embed/>
                </p:oleObj>
              </mc:Choice>
              <mc:Fallback>
                <p:oleObj name="AxMath" r:id="rId6" imgW="222480" imgH="18972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52E33B7A-C7CC-A46B-BE40-CC52FE8EE6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67325" y="3508976"/>
                        <a:ext cx="719273" cy="61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8103A3A-5FFB-6754-D29A-51E269B692E4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824763" y="3321435"/>
            <a:ext cx="591461" cy="455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62AB0EB-BC82-91A0-CD89-8AFA2FF7F1D7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824763" y="3599689"/>
            <a:ext cx="591461" cy="176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3A81EFE-BBB3-9B6E-C71A-A6015FD1B230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850610" y="3776575"/>
            <a:ext cx="565614" cy="465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90386AC-1F4F-8D50-D68F-C0A572DA9D29}"/>
              </a:ext>
            </a:extLst>
          </p:cNvPr>
          <p:cNvSpPr txBox="1"/>
          <p:nvPr/>
        </p:nvSpPr>
        <p:spPr>
          <a:xfrm rot="5400000">
            <a:off x="3871286" y="3693253"/>
            <a:ext cx="331066" cy="36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94B726-6EF2-7E84-A62D-6AE8F122B191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7636752" y="3776575"/>
            <a:ext cx="556316" cy="50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7300B955-9D72-027A-D925-346377ABBA49}"/>
              </a:ext>
            </a:extLst>
          </p:cNvPr>
          <p:cNvSpPr/>
          <p:nvPr/>
        </p:nvSpPr>
        <p:spPr>
          <a:xfrm>
            <a:off x="5863685" y="1875476"/>
            <a:ext cx="910280" cy="9102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4ED8A7C-1373-C1C2-08AE-7679E3D5C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944148"/>
              </p:ext>
            </p:extLst>
          </p:nvPr>
        </p:nvGraphicFramePr>
        <p:xfrm>
          <a:off x="6177302" y="2022829"/>
          <a:ext cx="329851" cy="61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1520" imgH="189720" progId="Equation.AxMath">
                  <p:embed/>
                </p:oleObj>
              </mc:Choice>
              <mc:Fallback>
                <p:oleObj name="AxMath" r:id="rId8" imgW="101520" imgH="1897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9CD3D7A-F7F2-C11D-BDFD-4415C0DE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7302" y="2022829"/>
                        <a:ext cx="329851" cy="61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C8CC240A-6533-991B-B23A-2774C82D5F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4481"/>
              </p:ext>
            </p:extLst>
          </p:nvPr>
        </p:nvGraphicFramePr>
        <p:xfrm>
          <a:off x="6876166" y="1758162"/>
          <a:ext cx="308890" cy="61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95040" imgH="189720" progId="Equation.AxMath">
                  <p:embed/>
                </p:oleObj>
              </mc:Choice>
              <mc:Fallback>
                <p:oleObj name="AxMath" r:id="rId10" imgW="95040" imgH="18972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4ED8A7C-1373-C1C2-08AE-7679E3D5C6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6166" y="1758162"/>
                        <a:ext cx="308890" cy="61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EB6D72FC-3539-3F8B-099D-161AE7110A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70225"/>
              </p:ext>
            </p:extLst>
          </p:nvPr>
        </p:nvGraphicFramePr>
        <p:xfrm>
          <a:off x="5802313" y="1370013"/>
          <a:ext cx="2968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2160" imgH="189720" progId="Equation.AxMath">
                  <p:embed/>
                </p:oleObj>
              </mc:Choice>
              <mc:Fallback>
                <p:oleObj name="AxMath" r:id="rId12" imgW="92160" imgH="18972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C8CC240A-6533-991B-B23A-2774C82D5F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02313" y="1370013"/>
                        <a:ext cx="296862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AD85704-AAC3-8DE7-E9D2-1F6DC9CCD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588468"/>
              </p:ext>
            </p:extLst>
          </p:nvPr>
        </p:nvGraphicFramePr>
        <p:xfrm>
          <a:off x="5338166" y="2946355"/>
          <a:ext cx="298961" cy="61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160" imgH="189720" progId="Equation.AxMath">
                  <p:embed/>
                </p:oleObj>
              </mc:Choice>
              <mc:Fallback>
                <p:oleObj name="AxMath" r:id="rId14" imgW="92160" imgH="189720" progId="Equation.AxMath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E18FC064-CEDE-15E6-5308-BC2762892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38166" y="2946355"/>
                        <a:ext cx="298961" cy="61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6F29F5B-7E1A-C6CB-D120-7BB37A7CBF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207982"/>
              </p:ext>
            </p:extLst>
          </p:nvPr>
        </p:nvGraphicFramePr>
        <p:xfrm>
          <a:off x="6423694" y="2946355"/>
          <a:ext cx="308890" cy="61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95400" imgH="189720" progId="Equation.AxMath">
                  <p:embed/>
                </p:oleObj>
              </mc:Choice>
              <mc:Fallback>
                <p:oleObj name="AxMath" r:id="rId15" imgW="95400" imgH="18972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AD85704-AAC3-8DE7-E9D2-1F6DC9CCDB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23694" y="2946355"/>
                        <a:ext cx="308890" cy="61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5B5E5F6-A197-1FAA-7520-CEE831162652}"/>
              </a:ext>
            </a:extLst>
          </p:cNvPr>
          <p:cNvCxnSpPr>
            <a:cxnSpLocks/>
            <a:stCxn id="19" idx="6"/>
            <a:endCxn id="18" idx="2"/>
          </p:cNvCxnSpPr>
          <p:nvPr/>
        </p:nvCxnSpPr>
        <p:spPr>
          <a:xfrm>
            <a:off x="6481628" y="3776575"/>
            <a:ext cx="244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C6C93B0-3D1C-C036-8FE5-18DA5FBD2A10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5326504" y="3776575"/>
            <a:ext cx="244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D465E4BE-53CC-98B4-4D1D-1425D5D58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267436"/>
              </p:ext>
            </p:extLst>
          </p:nvPr>
        </p:nvGraphicFramePr>
        <p:xfrm>
          <a:off x="7760465" y="3161001"/>
          <a:ext cx="308890" cy="61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95040" imgH="189720" progId="Equation.AxMath">
                  <p:embed/>
                </p:oleObj>
              </mc:Choice>
              <mc:Fallback>
                <p:oleObj name="AxMath" r:id="rId17" imgW="95040" imgH="18972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C8CC240A-6533-991B-B23A-2774C82D5F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60465" y="3161001"/>
                        <a:ext cx="308890" cy="615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F0D8C2EC-FD7F-C950-4D47-61A2917F021C}"/>
              </a:ext>
            </a:extLst>
          </p:cNvPr>
          <p:cNvSpPr txBox="1"/>
          <p:nvPr/>
        </p:nvSpPr>
        <p:spPr>
          <a:xfrm>
            <a:off x="7374646" y="1961847"/>
            <a:ext cx="331066" cy="36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C55D163C-A739-2D16-0579-E3159D2A53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796222"/>
              </p:ext>
            </p:extLst>
          </p:nvPr>
        </p:nvGraphicFramePr>
        <p:xfrm>
          <a:off x="7868459" y="2065602"/>
          <a:ext cx="3651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12320" imgH="189720" progId="Equation.AxMath">
                  <p:embed/>
                </p:oleObj>
              </mc:Choice>
              <mc:Fallback>
                <p:oleObj name="AxMath" r:id="rId18" imgW="112320" imgH="18972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C8CC240A-6533-991B-B23A-2774C82D5F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868459" y="2065602"/>
                        <a:ext cx="36512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>
            <a:extLst>
              <a:ext uri="{FF2B5EF4-FFF2-40B4-BE49-F238E27FC236}">
                <a16:creationId xmlns:a16="http://schemas.microsoft.com/office/drawing/2014/main" id="{768C015F-5A35-B67D-B183-69ADE9F6D566}"/>
              </a:ext>
            </a:extLst>
          </p:cNvPr>
          <p:cNvSpPr txBox="1"/>
          <p:nvPr/>
        </p:nvSpPr>
        <p:spPr>
          <a:xfrm>
            <a:off x="8224287" y="3380132"/>
            <a:ext cx="331066" cy="36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9642D94C-5443-CFC1-ACED-6E30E9E06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69022"/>
              </p:ext>
            </p:extLst>
          </p:nvPr>
        </p:nvGraphicFramePr>
        <p:xfrm>
          <a:off x="8718100" y="3483887"/>
          <a:ext cx="3651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12320" imgH="189720" progId="Equation.AxMath">
                  <p:embed/>
                </p:oleObj>
              </mc:Choice>
              <mc:Fallback>
                <p:oleObj name="AxMath" r:id="rId20" imgW="112320" imgH="189720" progId="Equation.AxMath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C55D163C-A739-2D16-0579-E3159D2A53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718100" y="3483887"/>
                        <a:ext cx="36512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91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111</Words>
  <Application>Microsoft Office PowerPoint</Application>
  <PresentationFormat>宽屏</PresentationFormat>
  <Paragraphs>65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Times New Roman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李洪珏</dc:creator>
  <cp:lastModifiedBy>李洪珏</cp:lastModifiedBy>
  <cp:revision>26</cp:revision>
  <dcterms:created xsi:type="dcterms:W3CDTF">2025-06-03T06:10:26Z</dcterms:created>
  <dcterms:modified xsi:type="dcterms:W3CDTF">2025-06-05T09:18:52Z</dcterms:modified>
</cp:coreProperties>
</file>