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0" d="100"/>
          <a:sy n="50" d="100"/>
        </p:scale>
        <p:origin x="666" y="5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0AF2B6-C144-462B-A222-89E8CA1C0D6A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865C0F-94B9-44FC-9EF1-EB2C1F2A669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82082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865C0F-94B9-44FC-9EF1-EB2C1F2A669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07440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CB2418-A506-48A0-8D15-A7B03C19B4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F76E8E6-F723-CEE2-7461-443B214A76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E24413D-AF24-D842-6B2F-C63F2B3FF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00EAB41-B139-0090-2BEA-14F1CF03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CDB5B13-0CE2-E61A-9D31-39FE8A12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966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DDEB59-9CCC-6C27-AD12-36D2713CF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9628432-5644-BC9E-CBD9-DC65FA462D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EF656E-0B23-82F6-5C6E-96B2305152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36B8DC-CD73-C76E-51CE-6021999F3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30E1D0-1EEA-A992-0222-6142558BC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7305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AD98978-49F7-47CF-D931-CF7783D2C9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81EE65E-C55D-DCC0-901B-CAD3510F54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D345AA3-C09E-06F7-D4F7-CFA93756C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2343F0B-F465-D0E6-7DA2-E80A0D04A9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592DE7-3A08-5BD2-EB7C-E6DEA298A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6852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C46E37-9789-8EA4-C999-AB0641286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F7D4BB-CFB7-CCD0-D222-FC947AE4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17BDD4-53F2-29A2-D44A-8311BE1FE3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9C7338-B3AC-E96E-475D-507615D2B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480EA3-3FBD-B863-607C-C66E6F8AE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86099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FE474A-6A68-C8E7-1B15-E3E3E6F09A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1CE803C-3EA6-340E-E24C-9C85E937B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CF273-B954-9831-2948-03FF18FE9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7970FC9-129D-59F9-429B-3CA2741CD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C5EC724-CC8C-C869-3013-D0EA2352D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2858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9C4F82A-55ED-091D-D8D1-C35DA2120F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C9920C-AD93-E855-86C7-6A5E339841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07604D3-DB11-926F-FE5C-E8134B292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21B8727-CBD9-0DE4-E1C1-8EEC2A98C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A81DBC0-DDF0-27F6-CBBA-153CF0512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E7B803-3FBD-1372-744B-30A53DE75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2050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14AFAA-CF2A-F69D-0094-021072C960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C2162A0-F651-BE98-D433-1345A5B2E8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B493BCF1-D081-5899-A179-1C14FDB68D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70857E8-B933-7EF0-E792-907551902F1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611969E-B65D-C157-3A08-34CD7F4963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B967848-C735-1BA9-9F1C-5565E9B5D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51D461D-A2B4-E748-1165-013B5C16B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04F87792-20BF-D408-A3CE-0739E11B6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131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E53B71-30F2-715D-09F2-C7D83C130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E3DCB738-F637-9340-14BF-F54B066BB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F67F28A-4BEB-A40A-AFD8-048213DBC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5B1160D0-0BA1-9F3D-E16A-A9BAF19B3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4820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2A55E2C-EE60-92B1-D1E2-3F359CA3C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3B80E46-8505-B526-7A78-8938690092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720FF44-40E8-426C-9B2B-89EF5165C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44608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66018C-41C9-9DA6-F5E4-6197EEB95D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3F6AA7F-8C1E-B0BD-3745-91565B82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88D4971-F920-1EA6-B62B-E0BFF6E98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A4A8928-A45D-37F0-8062-46345A616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217F1DF-9A6B-B60E-5CC3-7A6302DE62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76D11D4-28F5-E545-9F27-46DA40F65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246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8B35ECC-314F-9B57-37DD-A75A84645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9F1AEA4-0BFF-6F79-AC5C-BDA3BD3832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F9DDF25-4A75-B7FA-5805-E5239250ED6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14DB98A-AEF6-7CCC-1600-C98B555FC7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8093BE8-38CA-84A7-9FCE-7BB4A0ED6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ECEF04E-5C65-A000-6EA8-45F87E378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5591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12F8936-E3BB-3D55-D3E4-1577759B91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CED8970-6446-57C5-1CD5-4E0768C75A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9CC2B35-BA7C-6B9F-E14C-3C6C7149A6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ACC2C2-41CB-4CC0-9EAA-9FDCFA355A1F}" type="datetimeFigureOut">
              <a:rPr lang="zh-CN" altLang="en-US" smtClean="0"/>
              <a:t>2025/6/4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74235C-43CD-AB94-115A-4049E46EED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CADBF51-1029-55F5-74D5-C57C9A6286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4AE90A-A743-49DD-A758-3DD6F5A0DF0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4507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46A7D30-A9C5-9ACC-02AA-F3800FB24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247" y="158750"/>
            <a:ext cx="3343275" cy="1866900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CA592C6-1CE2-95AD-384D-C66560B0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1302771"/>
              </p:ext>
            </p:extLst>
          </p:nvPr>
        </p:nvGraphicFramePr>
        <p:xfrm>
          <a:off x="5964691" y="179280"/>
          <a:ext cx="1596570" cy="1456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190">
                  <a:extLst>
                    <a:ext uri="{9D8B030D-6E8A-4147-A177-3AD203B41FA5}">
                      <a16:colId xmlns:a16="http://schemas.microsoft.com/office/drawing/2014/main" val="2800851463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4149539625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3187594768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1381274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52855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55251"/>
                  </a:ext>
                </a:extLst>
              </a:tr>
            </a:tbl>
          </a:graphicData>
        </a:graphic>
      </p:graphicFrame>
      <p:pic>
        <p:nvPicPr>
          <p:cNvPr id="8" name="图片 7">
            <a:extLst>
              <a:ext uri="{FF2B5EF4-FFF2-40B4-BE49-F238E27FC236}">
                <a16:creationId xmlns:a16="http://schemas.microsoft.com/office/drawing/2014/main" id="{3F2549FD-1022-1B5C-212F-D27306AD85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9040" y="100694"/>
            <a:ext cx="1619250" cy="16383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4F3EC836-12CE-FEB3-0811-BE5F3D8958DB}"/>
              </a:ext>
            </a:extLst>
          </p:cNvPr>
          <p:cNvSpPr txBox="1"/>
          <p:nvPr/>
        </p:nvSpPr>
        <p:spPr>
          <a:xfrm>
            <a:off x="3939040" y="173899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局部感受野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D28DFC8-57F7-72A0-0CD9-13A835571A45}"/>
              </a:ext>
            </a:extLst>
          </p:cNvPr>
          <p:cNvSpPr txBox="1"/>
          <p:nvPr/>
        </p:nvSpPr>
        <p:spPr>
          <a:xfrm>
            <a:off x="5964691" y="173899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像素二维矩阵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E0FD423-A620-B1A3-6CD5-A3866DE53986}"/>
              </a:ext>
            </a:extLst>
          </p:cNvPr>
          <p:cNvSpPr txBox="1"/>
          <p:nvPr/>
        </p:nvSpPr>
        <p:spPr>
          <a:xfrm>
            <a:off x="1686831" y="1740711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445E604-F462-4C48-0E50-62601DC7D615}"/>
              </a:ext>
            </a:extLst>
          </p:cNvPr>
          <p:cNvSpPr txBox="1"/>
          <p:nvPr/>
        </p:nvSpPr>
        <p:spPr>
          <a:xfrm>
            <a:off x="7601628" y="1194653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A22920A-D14A-4449-1EDF-9ABDBB6B69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382" y="2545834"/>
            <a:ext cx="3286229" cy="1957132"/>
          </a:xfrm>
          <a:prstGeom prst="rect">
            <a:avLst/>
          </a:prstGeom>
        </p:spPr>
      </p:pic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CB723F9A-FC96-792E-1450-7AC18C08C66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026202"/>
              </p:ext>
            </p:extLst>
          </p:nvPr>
        </p:nvGraphicFramePr>
        <p:xfrm>
          <a:off x="5964691" y="2545834"/>
          <a:ext cx="1647310" cy="1456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2930">
                  <a:extLst>
                    <a:ext uri="{9D8B030D-6E8A-4147-A177-3AD203B41FA5}">
                      <a16:colId xmlns:a16="http://schemas.microsoft.com/office/drawing/2014/main" val="2800851463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4149539625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3187594768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1274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52855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255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55251"/>
                  </a:ext>
                </a:extLst>
              </a:tr>
            </a:tbl>
          </a:graphicData>
        </a:graphic>
      </p:graphicFrame>
      <p:sp>
        <p:nvSpPr>
          <p:cNvPr id="19" name="文本框 18">
            <a:extLst>
              <a:ext uri="{FF2B5EF4-FFF2-40B4-BE49-F238E27FC236}">
                <a16:creationId xmlns:a16="http://schemas.microsoft.com/office/drawing/2014/main" id="{7ABA88FC-8B64-9463-07F2-A3B41A61FC3E}"/>
              </a:ext>
            </a:extLst>
          </p:cNvPr>
          <p:cNvSpPr txBox="1"/>
          <p:nvPr/>
        </p:nvSpPr>
        <p:spPr>
          <a:xfrm>
            <a:off x="7601628" y="2463158"/>
            <a:ext cx="161925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*</a:t>
            </a:r>
            <a:endParaRPr lang="zh-CN" altLang="en-US" sz="4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aphicFrame>
        <p:nvGraphicFramePr>
          <p:cNvPr id="20" name="表格 19">
            <a:extLst>
              <a:ext uri="{FF2B5EF4-FFF2-40B4-BE49-F238E27FC236}">
                <a16:creationId xmlns:a16="http://schemas.microsoft.com/office/drawing/2014/main" id="{6E8CCC55-9421-EEC8-94D8-ADC919E6C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0458145"/>
              </p:ext>
            </p:extLst>
          </p:nvPr>
        </p:nvGraphicFramePr>
        <p:xfrm>
          <a:off x="8124144" y="1479461"/>
          <a:ext cx="1596570" cy="145650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32190">
                  <a:extLst>
                    <a:ext uri="{9D8B030D-6E8A-4147-A177-3AD203B41FA5}">
                      <a16:colId xmlns:a16="http://schemas.microsoft.com/office/drawing/2014/main" val="2800851463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4149539625"/>
                    </a:ext>
                  </a:extLst>
                </a:gridCol>
                <a:gridCol w="532190">
                  <a:extLst>
                    <a:ext uri="{9D8B030D-6E8A-4147-A177-3AD203B41FA5}">
                      <a16:colId xmlns:a16="http://schemas.microsoft.com/office/drawing/2014/main" val="3187594768"/>
                    </a:ext>
                  </a:extLst>
                </a:gridCol>
              </a:tblGrid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1381274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66252855"/>
                  </a:ext>
                </a:extLst>
              </a:tr>
              <a:tr h="485503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  <a:endParaRPr lang="zh-CN" alt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155251"/>
                  </a:ext>
                </a:extLst>
              </a:tr>
            </a:tbl>
          </a:graphicData>
        </a:graphic>
      </p:graphicFrame>
      <p:sp>
        <p:nvSpPr>
          <p:cNvPr id="21" name="文本框 20">
            <a:extLst>
              <a:ext uri="{FF2B5EF4-FFF2-40B4-BE49-F238E27FC236}">
                <a16:creationId xmlns:a16="http://schemas.microsoft.com/office/drawing/2014/main" id="{E805AAAC-3AEF-F96A-F7C0-9A9135DA7B45}"/>
              </a:ext>
            </a:extLst>
          </p:cNvPr>
          <p:cNvSpPr txBox="1"/>
          <p:nvPr/>
        </p:nvSpPr>
        <p:spPr>
          <a:xfrm>
            <a:off x="10139498" y="587568"/>
            <a:ext cx="92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765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6A45CB4F-5516-84F6-92BB-D6E932917C99}"/>
              </a:ext>
            </a:extLst>
          </p:cNvPr>
          <p:cNvSpPr txBox="1"/>
          <p:nvPr/>
        </p:nvSpPr>
        <p:spPr>
          <a:xfrm>
            <a:off x="10185527" y="3012478"/>
            <a:ext cx="920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255</a:t>
            </a:r>
            <a:endParaRPr lang="zh-CN" altLang="en-US" sz="28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090F7839-F3E4-B620-D5D2-1F799232365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72019" t="14360" r="2764" b="42325"/>
          <a:stretch/>
        </p:blipFill>
        <p:spPr>
          <a:xfrm>
            <a:off x="3980087" y="2531686"/>
            <a:ext cx="1499281" cy="150631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45F32159-06B1-940D-253D-A2068C251878}"/>
              </a:ext>
            </a:extLst>
          </p:cNvPr>
          <p:cNvSpPr/>
          <p:nvPr/>
        </p:nvSpPr>
        <p:spPr>
          <a:xfrm>
            <a:off x="3979049" y="179280"/>
            <a:ext cx="1500320" cy="145650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CC6556BC-F81E-FEBF-A06B-CA0FF9D9805C}"/>
              </a:ext>
            </a:extLst>
          </p:cNvPr>
          <p:cNvSpPr/>
          <p:nvPr/>
        </p:nvSpPr>
        <p:spPr>
          <a:xfrm>
            <a:off x="433252" y="374651"/>
            <a:ext cx="727891" cy="73613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707F8714-2BE1-0E2A-1619-91F3ABECE8EA}"/>
              </a:ext>
            </a:extLst>
          </p:cNvPr>
          <p:cNvSpPr/>
          <p:nvPr/>
        </p:nvSpPr>
        <p:spPr>
          <a:xfrm>
            <a:off x="2632180" y="2865291"/>
            <a:ext cx="727891" cy="736138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598576D2-A67C-B266-5F2D-0501D2F56004}"/>
              </a:ext>
            </a:extLst>
          </p:cNvPr>
          <p:cNvSpPr/>
          <p:nvPr/>
        </p:nvSpPr>
        <p:spPr>
          <a:xfrm>
            <a:off x="3979049" y="2548134"/>
            <a:ext cx="1500320" cy="1456509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1BE507EC-7CF9-7F08-FDCA-A0A443C3D479}"/>
              </a:ext>
            </a:extLst>
          </p:cNvPr>
          <p:cNvSpPr txBox="1"/>
          <p:nvPr/>
        </p:nvSpPr>
        <p:spPr>
          <a:xfrm>
            <a:off x="3939040" y="409202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局部感受野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AF49A39-F4AB-04B3-3EA4-944D3F14AFDE}"/>
              </a:ext>
            </a:extLst>
          </p:cNvPr>
          <p:cNvSpPr txBox="1"/>
          <p:nvPr/>
        </p:nvSpPr>
        <p:spPr>
          <a:xfrm>
            <a:off x="5964691" y="4092024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像素二维矩阵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9A5B7BF1-1D56-2B33-D839-C0F3C6A4831D}"/>
              </a:ext>
            </a:extLst>
          </p:cNvPr>
          <p:cNvSpPr txBox="1"/>
          <p:nvPr/>
        </p:nvSpPr>
        <p:spPr>
          <a:xfrm>
            <a:off x="8124144" y="3025651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ctr"/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卷积核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144DE75D-0AAE-9C3F-E397-665242EF245C}"/>
              </a:ext>
            </a:extLst>
          </p:cNvPr>
          <p:cNvSpPr txBox="1"/>
          <p:nvPr/>
        </p:nvSpPr>
        <p:spPr>
          <a:xfrm>
            <a:off x="1686831" y="409825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原始图像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296EABBB-BEDA-AFD7-16B8-2B5FF5F68E5C}"/>
              </a:ext>
            </a:extLst>
          </p:cNvPr>
          <p:cNvSpPr txBox="1"/>
          <p:nvPr/>
        </p:nvSpPr>
        <p:spPr>
          <a:xfrm rot="18900000">
            <a:off x="9743079" y="1128170"/>
            <a:ext cx="59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81DDF1B1-8116-FE70-5851-5A3D801DF1F9}"/>
              </a:ext>
            </a:extLst>
          </p:cNvPr>
          <p:cNvSpPr txBox="1"/>
          <p:nvPr/>
        </p:nvSpPr>
        <p:spPr>
          <a:xfrm rot="2700000">
            <a:off x="9743079" y="2678723"/>
            <a:ext cx="59259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=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1229427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图片 22">
            <a:extLst>
              <a:ext uri="{FF2B5EF4-FFF2-40B4-BE49-F238E27FC236}">
                <a16:creationId xmlns:a16="http://schemas.microsoft.com/office/drawing/2014/main" id="{89D35AEB-318A-1C3E-B827-A5FB782DD4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20" t="2827" r="16022" b="4759"/>
          <a:stretch/>
        </p:blipFill>
        <p:spPr>
          <a:xfrm>
            <a:off x="8986520" y="2125980"/>
            <a:ext cx="2560320" cy="25527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915BD2A5-667C-AC47-77F9-71B67EAA172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1720" t="2827" r="16022" b="4759"/>
          <a:stretch/>
        </p:blipFill>
        <p:spPr>
          <a:xfrm>
            <a:off x="4739640" y="2125980"/>
            <a:ext cx="2560320" cy="2552700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FC9E5F23-FDE9-6668-7287-C007D1ED5A8A}"/>
              </a:ext>
            </a:extLst>
          </p:cNvPr>
          <p:cNvSpPr/>
          <p:nvPr/>
        </p:nvSpPr>
        <p:spPr>
          <a:xfrm>
            <a:off x="4739640" y="2125980"/>
            <a:ext cx="2560320" cy="2552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9811230-042C-3A75-D41E-CA56D450A839}"/>
              </a:ext>
            </a:extLst>
          </p:cNvPr>
          <p:cNvSpPr/>
          <p:nvPr/>
        </p:nvSpPr>
        <p:spPr>
          <a:xfrm>
            <a:off x="5364480" y="2743200"/>
            <a:ext cx="1455420" cy="1440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2B7A3EF2-DD40-AF0C-2786-35C568304A64}"/>
              </a:ext>
            </a:extLst>
          </p:cNvPr>
          <p:cNvCxnSpPr>
            <a:cxnSpLocks/>
          </p:cNvCxnSpPr>
          <p:nvPr/>
        </p:nvCxnSpPr>
        <p:spPr>
          <a:xfrm flipH="1">
            <a:off x="6746240" y="4183380"/>
            <a:ext cx="2853372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F7B530B0-65BF-1F78-5793-E8EFB43BF795}"/>
              </a:ext>
            </a:extLst>
          </p:cNvPr>
          <p:cNvCxnSpPr>
            <a:cxnSpLocks/>
          </p:cNvCxnSpPr>
          <p:nvPr/>
        </p:nvCxnSpPr>
        <p:spPr>
          <a:xfrm flipH="1" flipV="1">
            <a:off x="7299960" y="4678680"/>
            <a:ext cx="434340" cy="4140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B23FE12D-A9AD-9E67-2299-14EA6DA98693}"/>
              </a:ext>
            </a:extLst>
          </p:cNvPr>
          <p:cNvSpPr txBox="1"/>
          <p:nvPr/>
        </p:nvSpPr>
        <p:spPr>
          <a:xfrm>
            <a:off x="7493000" y="521866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理论感受野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C180EB8-3F60-CF3F-1896-8B304E93A426}"/>
              </a:ext>
            </a:extLst>
          </p:cNvPr>
          <p:cNvSpPr txBox="1"/>
          <p:nvPr/>
        </p:nvSpPr>
        <p:spPr>
          <a:xfrm>
            <a:off x="7473826" y="4220962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chemeClr val="accent4">
                    <a:lumMod val="7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实际感受野</a:t>
            </a:r>
          </a:p>
        </p:txBody>
      </p:sp>
      <p:sp>
        <p:nvSpPr>
          <p:cNvPr id="16" name="右大括号 15">
            <a:extLst>
              <a:ext uri="{FF2B5EF4-FFF2-40B4-BE49-F238E27FC236}">
                <a16:creationId xmlns:a16="http://schemas.microsoft.com/office/drawing/2014/main" id="{2E2FFA64-6959-421B-D8AE-3BC26F0E04EB}"/>
              </a:ext>
            </a:extLst>
          </p:cNvPr>
          <p:cNvSpPr/>
          <p:nvPr/>
        </p:nvSpPr>
        <p:spPr>
          <a:xfrm>
            <a:off x="7493000" y="2743200"/>
            <a:ext cx="241300" cy="1440179"/>
          </a:xfrm>
          <a:prstGeom prst="rightBrace">
            <a:avLst>
              <a:gd name="adj1" fmla="val 57676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861117B-0EB4-6020-AD71-B6C5ED3FFCC5}"/>
              </a:ext>
            </a:extLst>
          </p:cNvPr>
          <p:cNvSpPr txBox="1"/>
          <p:nvPr/>
        </p:nvSpPr>
        <p:spPr>
          <a:xfrm>
            <a:off x="7734300" y="3278624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18 pixels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8" name="右大括号 17">
            <a:extLst>
              <a:ext uri="{FF2B5EF4-FFF2-40B4-BE49-F238E27FC236}">
                <a16:creationId xmlns:a16="http://schemas.microsoft.com/office/drawing/2014/main" id="{D9AA4964-EF53-8ED2-7ABF-DAE9B6AB931C}"/>
              </a:ext>
            </a:extLst>
          </p:cNvPr>
          <p:cNvSpPr/>
          <p:nvPr/>
        </p:nvSpPr>
        <p:spPr>
          <a:xfrm rot="16200000">
            <a:off x="5905128" y="548257"/>
            <a:ext cx="229345" cy="2560321"/>
          </a:xfrm>
          <a:prstGeom prst="rightBrace">
            <a:avLst>
              <a:gd name="adj1" fmla="val 57676"/>
              <a:gd name="adj2" fmla="val 50000"/>
            </a:avLst>
          </a:prstGeom>
          <a:ln w="127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A4838361-30A4-5E32-3CE5-1E0593470E60}"/>
              </a:ext>
            </a:extLst>
          </p:cNvPr>
          <p:cNvSpPr txBox="1"/>
          <p:nvPr/>
        </p:nvSpPr>
        <p:spPr>
          <a:xfrm>
            <a:off x="5572817" y="1261348"/>
            <a:ext cx="1146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31 pixels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418E5D43-A66C-3C3C-A6DF-1319958370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99612" y="2781300"/>
            <a:ext cx="1400175" cy="1295400"/>
          </a:xfrm>
          <a:prstGeom prst="rect">
            <a:avLst/>
          </a:prstGeom>
        </p:spPr>
      </p:pic>
      <p:sp>
        <p:nvSpPr>
          <p:cNvPr id="24" name="矩形 23">
            <a:extLst>
              <a:ext uri="{FF2B5EF4-FFF2-40B4-BE49-F238E27FC236}">
                <a16:creationId xmlns:a16="http://schemas.microsoft.com/office/drawing/2014/main" id="{6BB401B2-104D-7150-370F-61769BF77C71}"/>
              </a:ext>
            </a:extLst>
          </p:cNvPr>
          <p:cNvSpPr/>
          <p:nvPr/>
        </p:nvSpPr>
        <p:spPr>
          <a:xfrm>
            <a:off x="9569574" y="2743200"/>
            <a:ext cx="1455420" cy="1440180"/>
          </a:xfrm>
          <a:prstGeom prst="rect">
            <a:avLst/>
          </a:prstGeom>
          <a:noFill/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6" name="直接连接符 25">
            <a:extLst>
              <a:ext uri="{FF2B5EF4-FFF2-40B4-BE49-F238E27FC236}">
                <a16:creationId xmlns:a16="http://schemas.microsoft.com/office/drawing/2014/main" id="{26D3EE3D-BBA7-CED9-82CF-FDE929E2DB64}"/>
              </a:ext>
            </a:extLst>
          </p:cNvPr>
          <p:cNvCxnSpPr>
            <a:cxnSpLocks/>
          </p:cNvCxnSpPr>
          <p:nvPr/>
        </p:nvCxnSpPr>
        <p:spPr>
          <a:xfrm flipV="1">
            <a:off x="8585200" y="4678680"/>
            <a:ext cx="401320" cy="41402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矩形 28">
            <a:extLst>
              <a:ext uri="{FF2B5EF4-FFF2-40B4-BE49-F238E27FC236}">
                <a16:creationId xmlns:a16="http://schemas.microsoft.com/office/drawing/2014/main" id="{F2A97EC7-423B-E006-1833-529DDE7A8876}"/>
              </a:ext>
            </a:extLst>
          </p:cNvPr>
          <p:cNvSpPr/>
          <p:nvPr/>
        </p:nvSpPr>
        <p:spPr>
          <a:xfrm>
            <a:off x="8986520" y="2125980"/>
            <a:ext cx="2560320" cy="2552700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61495ACA-0A25-2A38-99DF-619F99D03F4D}"/>
              </a:ext>
            </a:extLst>
          </p:cNvPr>
          <p:cNvSpPr txBox="1"/>
          <p:nvPr/>
        </p:nvSpPr>
        <p:spPr>
          <a:xfrm>
            <a:off x="5245644" y="480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权重随机初始化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CC5B636C-0C9D-9693-6F7C-F77C9B4B6CC4}"/>
              </a:ext>
            </a:extLst>
          </p:cNvPr>
          <p:cNvSpPr txBox="1"/>
          <p:nvPr/>
        </p:nvSpPr>
        <p:spPr>
          <a:xfrm>
            <a:off x="9366433" y="4800600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权重等值初始化</a:t>
            </a:r>
          </a:p>
        </p:txBody>
      </p:sp>
    </p:spTree>
    <p:extLst>
      <p:ext uri="{BB962C8B-B14F-4D97-AF65-F5344CB8AC3E}">
        <p14:creationId xmlns:p14="http://schemas.microsoft.com/office/powerpoint/2010/main" val="14375387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32D744A1-9324-9B1D-DBC3-B6FADC6A49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75075" y="4020911"/>
            <a:ext cx="1833645" cy="180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86B43A04-BF8B-C052-0E46-F5750E0700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7539" y="4020911"/>
            <a:ext cx="1850000" cy="180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2BEE97E-BFD6-75B7-65BC-E5B149A791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6925" y="4020911"/>
            <a:ext cx="1808372" cy="18000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BFFBD2B9-C873-B2FF-14FB-E4482E7279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52315" y="4020911"/>
            <a:ext cx="1816667" cy="1800000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5D185D67-80C8-C655-0680-A90F5BA7E990}"/>
              </a:ext>
            </a:extLst>
          </p:cNvPr>
          <p:cNvSpPr txBox="1"/>
          <p:nvPr/>
        </p:nvSpPr>
        <p:spPr>
          <a:xfrm>
            <a:off x="628578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0A25A696-BE2B-B0CA-8538-51D42267D4E0}"/>
              </a:ext>
            </a:extLst>
          </p:cNvPr>
          <p:cNvSpPr txBox="1"/>
          <p:nvPr/>
        </p:nvSpPr>
        <p:spPr>
          <a:xfrm>
            <a:off x="2587150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1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2AFCB82-1FCB-9BCB-602C-73A89C133EFC}"/>
              </a:ext>
            </a:extLst>
          </p:cNvPr>
          <p:cNvSpPr txBox="1"/>
          <p:nvPr/>
        </p:nvSpPr>
        <p:spPr>
          <a:xfrm>
            <a:off x="4526687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4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2D7CE073-3D01-69E7-7BFB-B2AFDDAE48D9}"/>
              </a:ext>
            </a:extLst>
          </p:cNvPr>
          <p:cNvSpPr txBox="1"/>
          <p:nvPr/>
        </p:nvSpPr>
        <p:spPr>
          <a:xfrm>
            <a:off x="6474775" y="5932715"/>
            <a:ext cx="10679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8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562C7714-C4DD-ED36-A125-E9D3B609D907}"/>
              </a:ext>
            </a:extLst>
          </p:cNvPr>
          <p:cNvSpPr txBox="1"/>
          <p:nvPr/>
        </p:nvSpPr>
        <p:spPr>
          <a:xfrm>
            <a:off x="10357936" y="59327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20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CA2BDA7F-0748-D27B-8C4D-754AE18BA94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20911"/>
            <a:ext cx="1825472" cy="1800000"/>
          </a:xfrm>
          <a:prstGeom prst="rect">
            <a:avLst/>
          </a:prstGeom>
        </p:spPr>
      </p:pic>
      <p:pic>
        <p:nvPicPr>
          <p:cNvPr id="20" name="图片 19">
            <a:extLst>
              <a:ext uri="{FF2B5EF4-FFF2-40B4-BE49-F238E27FC236}">
                <a16:creationId xmlns:a16="http://schemas.microsoft.com/office/drawing/2014/main" id="{AA782244-49BF-D1D0-74CA-B4C138F7C6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8490" y="4020911"/>
            <a:ext cx="1800000" cy="1800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7FE2D8E9-5EFA-33B8-C40E-8AD3C80B0222}"/>
              </a:ext>
            </a:extLst>
          </p:cNvPr>
          <p:cNvSpPr txBox="1"/>
          <p:nvPr/>
        </p:nvSpPr>
        <p:spPr>
          <a:xfrm>
            <a:off x="8422863" y="5932715"/>
            <a:ext cx="12025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Epoch 16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BAB64644-8999-7BE7-42FE-2F856089FD8F}"/>
              </a:ext>
            </a:extLst>
          </p:cNvPr>
          <p:cNvSpPr txBox="1"/>
          <p:nvPr/>
        </p:nvSpPr>
        <p:spPr>
          <a:xfrm>
            <a:off x="142217" y="3410620"/>
            <a:ext cx="59577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LeNet-5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1998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）用于手写字符识别，达到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98.6%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准确率</a:t>
            </a:r>
          </a:p>
        </p:txBody>
      </p:sp>
    </p:spTree>
    <p:extLst>
      <p:ext uri="{BB962C8B-B14F-4D97-AF65-F5344CB8AC3E}">
        <p14:creationId xmlns:p14="http://schemas.microsoft.com/office/powerpoint/2010/main" val="1865125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BC3D0DE-E9C7-FD3E-85A3-8731C6CB4D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021" y="1579108"/>
            <a:ext cx="3279755" cy="3240000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F3074ED-EF14-500F-8EDC-1B1D241A8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860" y="1579108"/>
            <a:ext cx="3272794" cy="32400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EA6E327-25D9-96EE-77C8-BDFDF723817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40139"/>
          <a:stretch/>
        </p:blipFill>
        <p:spPr>
          <a:xfrm>
            <a:off x="9076662" y="1579108"/>
            <a:ext cx="2152867" cy="324000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04CDDAD1-2144-9C5B-8A8A-AF278F29DC2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40139"/>
          <a:stretch/>
        </p:blipFill>
        <p:spPr>
          <a:xfrm>
            <a:off x="6923795" y="1579108"/>
            <a:ext cx="2152867" cy="3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9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0C5B336C-E7E4-D82A-3DFD-918ADE8A98D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6355350" y="1340195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3C63CAD6-B6C0-663F-C5F2-886319EC5443}"/>
              </a:ext>
            </a:extLst>
          </p:cNvPr>
          <p:cNvSpPr txBox="1"/>
          <p:nvPr/>
        </p:nvSpPr>
        <p:spPr>
          <a:xfrm>
            <a:off x="3456001" y="900650"/>
            <a:ext cx="8082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A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A254B2F8-E3A2-96AA-D151-EE43AE09453B}"/>
              </a:ext>
            </a:extLst>
          </p:cNvPr>
          <p:cNvSpPr txBox="1"/>
          <p:nvPr/>
        </p:nvSpPr>
        <p:spPr>
          <a:xfrm>
            <a:off x="7913252" y="900650"/>
            <a:ext cx="7906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品牌</a:t>
            </a:r>
          </a:p>
        </p:txBody>
      </p: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3CD7617C-7599-0F74-DDF8-BF6F6E278AE8}"/>
              </a:ext>
            </a:extLst>
          </p:cNvPr>
          <p:cNvCxnSpPr>
            <a:cxnSpLocks/>
          </p:cNvCxnSpPr>
          <p:nvPr/>
        </p:nvCxnSpPr>
        <p:spPr>
          <a:xfrm>
            <a:off x="6066971" y="987734"/>
            <a:ext cx="0" cy="2093418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文本框 14">
            <a:extLst>
              <a:ext uri="{FF2B5EF4-FFF2-40B4-BE49-F238E27FC236}">
                <a16:creationId xmlns:a16="http://schemas.microsoft.com/office/drawing/2014/main" id="{399708FD-AF46-1F2F-0B9A-93CF830E0EAB}"/>
              </a:ext>
            </a:extLst>
          </p:cNvPr>
          <p:cNvSpPr txBox="1"/>
          <p:nvPr/>
        </p:nvSpPr>
        <p:spPr>
          <a:xfrm>
            <a:off x="8763274" y="3616167"/>
            <a:ext cx="12650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B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”品牌</a:t>
            </a:r>
          </a:p>
        </p:txBody>
      </p:sp>
      <p:sp>
        <p:nvSpPr>
          <p:cNvPr id="16" name="箭头: 右 15">
            <a:extLst>
              <a:ext uri="{FF2B5EF4-FFF2-40B4-BE49-F238E27FC236}">
                <a16:creationId xmlns:a16="http://schemas.microsoft.com/office/drawing/2014/main" id="{517A6942-2312-AAA1-1502-EF96159DDE04}"/>
              </a:ext>
            </a:extLst>
          </p:cNvPr>
          <p:cNvSpPr/>
          <p:nvPr/>
        </p:nvSpPr>
        <p:spPr>
          <a:xfrm>
            <a:off x="6018458" y="3572472"/>
            <a:ext cx="600052" cy="46445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2" name="组合 31">
            <a:extLst>
              <a:ext uri="{FF2B5EF4-FFF2-40B4-BE49-F238E27FC236}">
                <a16:creationId xmlns:a16="http://schemas.microsoft.com/office/drawing/2014/main" id="{7F3B8A71-2469-55EA-5F3B-0EFBA05001FD}"/>
              </a:ext>
            </a:extLst>
          </p:cNvPr>
          <p:cNvGrpSpPr/>
          <p:nvPr/>
        </p:nvGrpSpPr>
        <p:grpSpPr>
          <a:xfrm>
            <a:off x="6865256" y="3094315"/>
            <a:ext cx="1898018" cy="1319078"/>
            <a:chOff x="7024910" y="3208472"/>
            <a:chExt cx="1898018" cy="1581150"/>
          </a:xfrm>
        </p:grpSpPr>
        <p:sp>
          <p:nvSpPr>
            <p:cNvPr id="19" name="立方体 18">
              <a:extLst>
                <a:ext uri="{FF2B5EF4-FFF2-40B4-BE49-F238E27FC236}">
                  <a16:creationId xmlns:a16="http://schemas.microsoft.com/office/drawing/2014/main" id="{7859B3BD-208B-49DC-875C-2C36C7E2A4DA}"/>
                </a:ext>
              </a:extLst>
            </p:cNvPr>
            <p:cNvSpPr/>
            <p:nvPr/>
          </p:nvSpPr>
          <p:spPr>
            <a:xfrm>
              <a:off x="7024910" y="3208472"/>
              <a:ext cx="408283" cy="1581150"/>
            </a:xfrm>
            <a:prstGeom prst="cube">
              <a:avLst>
                <a:gd name="adj" fmla="val 665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立方体 21">
              <a:extLst>
                <a:ext uri="{FF2B5EF4-FFF2-40B4-BE49-F238E27FC236}">
                  <a16:creationId xmlns:a16="http://schemas.microsoft.com/office/drawing/2014/main" id="{28B2AA32-DFAB-BFDD-D40A-DC17BCD24144}"/>
                </a:ext>
              </a:extLst>
            </p:cNvPr>
            <p:cNvSpPr/>
            <p:nvPr/>
          </p:nvSpPr>
          <p:spPr>
            <a:xfrm>
              <a:off x="7221292" y="3208472"/>
              <a:ext cx="408283" cy="1581150"/>
            </a:xfrm>
            <a:prstGeom prst="cube">
              <a:avLst>
                <a:gd name="adj" fmla="val 665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" name="立方体 22">
              <a:extLst>
                <a:ext uri="{FF2B5EF4-FFF2-40B4-BE49-F238E27FC236}">
                  <a16:creationId xmlns:a16="http://schemas.microsoft.com/office/drawing/2014/main" id="{A200E198-1E1C-D748-8735-A3AC19C87336}"/>
                </a:ext>
              </a:extLst>
            </p:cNvPr>
            <p:cNvSpPr/>
            <p:nvPr/>
          </p:nvSpPr>
          <p:spPr>
            <a:xfrm>
              <a:off x="7425194" y="3208472"/>
              <a:ext cx="408283" cy="1581150"/>
            </a:xfrm>
            <a:prstGeom prst="cube">
              <a:avLst>
                <a:gd name="adj" fmla="val 6657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立方体 19">
              <a:extLst>
                <a:ext uri="{FF2B5EF4-FFF2-40B4-BE49-F238E27FC236}">
                  <a16:creationId xmlns:a16="http://schemas.microsoft.com/office/drawing/2014/main" id="{F8F550D8-CEEE-9CC5-7E11-4B25D3C9BE16}"/>
                </a:ext>
              </a:extLst>
            </p:cNvPr>
            <p:cNvSpPr/>
            <p:nvPr/>
          </p:nvSpPr>
          <p:spPr>
            <a:xfrm>
              <a:off x="7647003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立方体 20">
              <a:extLst>
                <a:ext uri="{FF2B5EF4-FFF2-40B4-BE49-F238E27FC236}">
                  <a16:creationId xmlns:a16="http://schemas.microsoft.com/office/drawing/2014/main" id="{5ADD4C75-36E2-32A1-7511-FE8A81F9C006}"/>
                </a:ext>
              </a:extLst>
            </p:cNvPr>
            <p:cNvSpPr/>
            <p:nvPr/>
          </p:nvSpPr>
          <p:spPr>
            <a:xfrm>
              <a:off x="7777128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立方体 23">
              <a:extLst>
                <a:ext uri="{FF2B5EF4-FFF2-40B4-BE49-F238E27FC236}">
                  <a16:creationId xmlns:a16="http://schemas.microsoft.com/office/drawing/2014/main" id="{C6C4E61E-8012-E58E-AC8C-9F6078FD6B59}"/>
                </a:ext>
              </a:extLst>
            </p:cNvPr>
            <p:cNvSpPr/>
            <p:nvPr/>
          </p:nvSpPr>
          <p:spPr>
            <a:xfrm>
              <a:off x="7907254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立方体 24">
              <a:extLst>
                <a:ext uri="{FF2B5EF4-FFF2-40B4-BE49-F238E27FC236}">
                  <a16:creationId xmlns:a16="http://schemas.microsoft.com/office/drawing/2014/main" id="{4384690F-F2DD-5C4C-AA28-EF2F1A7F972B}"/>
                </a:ext>
              </a:extLst>
            </p:cNvPr>
            <p:cNvSpPr/>
            <p:nvPr/>
          </p:nvSpPr>
          <p:spPr>
            <a:xfrm>
              <a:off x="8037379" y="3489795"/>
              <a:ext cx="260251" cy="1007868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立方体 25">
              <a:extLst>
                <a:ext uri="{FF2B5EF4-FFF2-40B4-BE49-F238E27FC236}">
                  <a16:creationId xmlns:a16="http://schemas.microsoft.com/office/drawing/2014/main" id="{2E01345F-7DE7-B606-13C4-6B1F4911789B}"/>
                </a:ext>
              </a:extLst>
            </p:cNvPr>
            <p:cNvSpPr/>
            <p:nvPr/>
          </p:nvSpPr>
          <p:spPr>
            <a:xfrm>
              <a:off x="8203182" y="3646715"/>
              <a:ext cx="184862" cy="715909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立方体 26">
              <a:extLst>
                <a:ext uri="{FF2B5EF4-FFF2-40B4-BE49-F238E27FC236}">
                  <a16:creationId xmlns:a16="http://schemas.microsoft.com/office/drawing/2014/main" id="{71C2AD38-B08E-F363-2942-34ECDC63D527}"/>
                </a:ext>
              </a:extLst>
            </p:cNvPr>
            <p:cNvSpPr/>
            <p:nvPr/>
          </p:nvSpPr>
          <p:spPr>
            <a:xfrm>
              <a:off x="8306944" y="3646715"/>
              <a:ext cx="184862" cy="715909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立方体 27">
              <a:extLst>
                <a:ext uri="{FF2B5EF4-FFF2-40B4-BE49-F238E27FC236}">
                  <a16:creationId xmlns:a16="http://schemas.microsoft.com/office/drawing/2014/main" id="{B53D35DE-1020-6B95-BA84-CB7146FB1F8C}"/>
                </a:ext>
              </a:extLst>
            </p:cNvPr>
            <p:cNvSpPr/>
            <p:nvPr/>
          </p:nvSpPr>
          <p:spPr>
            <a:xfrm>
              <a:off x="8423721" y="3646715"/>
              <a:ext cx="184862" cy="715909"/>
            </a:xfrm>
            <a:prstGeom prst="cube">
              <a:avLst>
                <a:gd name="adj" fmla="val 70388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立方体 29">
              <a:extLst>
                <a:ext uri="{FF2B5EF4-FFF2-40B4-BE49-F238E27FC236}">
                  <a16:creationId xmlns:a16="http://schemas.microsoft.com/office/drawing/2014/main" id="{DFBD4597-B645-7DF9-7E2E-E92C1BBD587D}"/>
                </a:ext>
              </a:extLst>
            </p:cNvPr>
            <p:cNvSpPr/>
            <p:nvPr/>
          </p:nvSpPr>
          <p:spPr>
            <a:xfrm>
              <a:off x="8541459" y="3893343"/>
              <a:ext cx="381469" cy="223503"/>
            </a:xfrm>
            <a:prstGeom prst="cube">
              <a:avLst>
                <a:gd name="adj" fmla="val 37339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CD3F5C18-1A8A-37FF-0624-03B3534D7D87}"/>
                </a:ext>
              </a:extLst>
            </p:cNvPr>
            <p:cNvSpPr txBox="1"/>
            <p:nvPr/>
          </p:nvSpPr>
          <p:spPr>
            <a:xfrm>
              <a:off x="7085057" y="3787996"/>
              <a:ext cx="1569660" cy="442710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“</a:t>
              </a:r>
              <a:r>
                <a: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车头朝右</a:t>
              </a:r>
              <a:r>
                <a: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”</a:t>
              </a: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pic>
        <p:nvPicPr>
          <p:cNvPr id="33" name="图片 32">
            <a:extLst>
              <a:ext uri="{FF2B5EF4-FFF2-40B4-BE49-F238E27FC236}">
                <a16:creationId xmlns:a16="http://schemas.microsoft.com/office/drawing/2014/main" id="{A7766D62-20EC-786B-68CE-CC6B60DCDCA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1606473" y="1357066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A92B0786-B213-6CE4-D300-03036AD0A8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1620986" y="2114196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72C49875-C0F3-3631-7A27-EB9EAB247E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3740889" y="1338599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6" name="图片 35">
            <a:extLst>
              <a:ext uri="{FF2B5EF4-FFF2-40B4-BE49-F238E27FC236}">
                <a16:creationId xmlns:a16="http://schemas.microsoft.com/office/drawing/2014/main" id="{598152EB-C44A-DC1D-3142-41DB031B1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>
            <a:off x="3740889" y="2114195"/>
            <a:ext cx="2051128" cy="775597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7" name="图片 36">
            <a:extLst>
              <a:ext uri="{FF2B5EF4-FFF2-40B4-BE49-F238E27FC236}">
                <a16:creationId xmlns:a16="http://schemas.microsoft.com/office/drawing/2014/main" id="{DEEBC64D-EDF6-CF4C-D460-9974831AB4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8333036" y="1340195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8" name="图片 37">
            <a:extLst>
              <a:ext uri="{FF2B5EF4-FFF2-40B4-BE49-F238E27FC236}">
                <a16:creationId xmlns:a16="http://schemas.microsoft.com/office/drawing/2014/main" id="{A53EA229-E4F9-1198-9429-5E5284B8D4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6355350" y="2123508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pic>
        <p:nvPicPr>
          <p:cNvPr id="39" name="图片 38">
            <a:extLst>
              <a:ext uri="{FF2B5EF4-FFF2-40B4-BE49-F238E27FC236}">
                <a16:creationId xmlns:a16="http://schemas.microsoft.com/office/drawing/2014/main" id="{52A83EA7-2BF9-5B79-467B-04883E0610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347"/>
          <a:stretch/>
        </p:blipFill>
        <p:spPr>
          <a:xfrm>
            <a:off x="8333036" y="2123508"/>
            <a:ext cx="2032694" cy="774000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  <p:sp>
        <p:nvSpPr>
          <p:cNvPr id="41" name="十字形 40">
            <a:extLst>
              <a:ext uri="{FF2B5EF4-FFF2-40B4-BE49-F238E27FC236}">
                <a16:creationId xmlns:a16="http://schemas.microsoft.com/office/drawing/2014/main" id="{35D30433-049C-6626-6D8D-BBD096C2CA9B}"/>
              </a:ext>
            </a:extLst>
          </p:cNvPr>
          <p:cNvSpPr/>
          <p:nvPr/>
        </p:nvSpPr>
        <p:spPr>
          <a:xfrm rot="2700000">
            <a:off x="10010132" y="3503983"/>
            <a:ext cx="508000" cy="508000"/>
          </a:xfrm>
          <a:prstGeom prst="plus">
            <a:avLst>
              <a:gd name="adj" fmla="val 43673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44" name="图片 43">
            <a:extLst>
              <a:ext uri="{FF2B5EF4-FFF2-40B4-BE49-F238E27FC236}">
                <a16:creationId xmlns:a16="http://schemas.microsoft.com/office/drawing/2014/main" id="{8E027651-00D2-E552-C781-E0581853CA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50000"/>
          <a:stretch/>
        </p:blipFill>
        <p:spPr>
          <a:xfrm flipH="1">
            <a:off x="2126802" y="3204745"/>
            <a:ext cx="3298577" cy="1196934"/>
          </a:xfrm>
          <a:prstGeom prst="rect">
            <a:avLst/>
          </a:prstGeom>
          <a:ln w="57150">
            <a:solidFill>
              <a:schemeClr val="bg1">
                <a:lumMod val="9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08424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73AB7E31-2A44-8B35-3C3F-5599DDD382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56" y="2341562"/>
            <a:ext cx="5591175" cy="2581275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E24DDB0-065C-E19B-BB2A-73455A014957}"/>
              </a:ext>
            </a:extLst>
          </p:cNvPr>
          <p:cNvSpPr/>
          <p:nvPr/>
        </p:nvSpPr>
        <p:spPr>
          <a:xfrm>
            <a:off x="7445829" y="4717143"/>
            <a:ext cx="981302" cy="205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AE476C74-E8A2-C711-537D-6325C9A73A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31729" y="2579687"/>
            <a:ext cx="2971800" cy="2343150"/>
          </a:xfrm>
          <a:prstGeom prst="rect">
            <a:avLst/>
          </a:prstGeom>
        </p:spPr>
      </p:pic>
      <p:sp>
        <p:nvSpPr>
          <p:cNvPr id="9" name="矩形 8">
            <a:extLst>
              <a:ext uri="{FF2B5EF4-FFF2-40B4-BE49-F238E27FC236}">
                <a16:creationId xmlns:a16="http://schemas.microsoft.com/office/drawing/2014/main" id="{B547ECF7-6DE8-4C02-E2E8-80776C4033E9}"/>
              </a:ext>
            </a:extLst>
          </p:cNvPr>
          <p:cNvSpPr/>
          <p:nvPr/>
        </p:nvSpPr>
        <p:spPr>
          <a:xfrm>
            <a:off x="11038346" y="4717143"/>
            <a:ext cx="865183" cy="20569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637AC32-D653-9983-46F1-0A0358116C20}"/>
              </a:ext>
            </a:extLst>
          </p:cNvPr>
          <p:cNvSpPr/>
          <p:nvPr/>
        </p:nvSpPr>
        <p:spPr>
          <a:xfrm>
            <a:off x="5440247" y="3643086"/>
            <a:ext cx="423525" cy="22508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B9128470-A042-BA1C-1D93-B4591342F2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2597" y="2873729"/>
            <a:ext cx="2119200" cy="1843414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4CBB1F5D-4CD6-4994-2D22-FCAD32A5C195}"/>
              </a:ext>
            </a:extLst>
          </p:cNvPr>
          <p:cNvSpPr txBox="1"/>
          <p:nvPr/>
        </p:nvSpPr>
        <p:spPr>
          <a:xfrm>
            <a:off x="983383" y="4676616"/>
            <a:ext cx="69762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常数填充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A47E881-A295-E86A-E5E4-52E7334493E6}"/>
              </a:ext>
            </a:extLst>
          </p:cNvPr>
          <p:cNvSpPr txBox="1"/>
          <p:nvPr/>
        </p:nvSpPr>
        <p:spPr>
          <a:xfrm>
            <a:off x="9347125" y="4679043"/>
            <a:ext cx="19121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反射填充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616EBF14-4E34-8C4C-FE03-9DB65F53DA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00465" y="2405361"/>
            <a:ext cx="1732577" cy="205694"/>
          </a:xfrm>
          <a:prstGeom prst="rect">
            <a:avLst/>
          </a:prstGeom>
        </p:spPr>
      </p:pic>
      <p:sp>
        <p:nvSpPr>
          <p:cNvPr id="17" name="文本框 16">
            <a:extLst>
              <a:ext uri="{FF2B5EF4-FFF2-40B4-BE49-F238E27FC236}">
                <a16:creationId xmlns:a16="http://schemas.microsoft.com/office/drawing/2014/main" id="{CE6FDB64-9AFD-2C23-473F-C16FC4097880}"/>
              </a:ext>
            </a:extLst>
          </p:cNvPr>
          <p:cNvSpPr txBox="1"/>
          <p:nvPr/>
        </p:nvSpPr>
        <p:spPr>
          <a:xfrm>
            <a:off x="6237468" y="4679043"/>
            <a:ext cx="19121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镜像填充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1F42AD95-7AC6-0840-7453-3422B37CF9AF}"/>
              </a:ext>
            </a:extLst>
          </p:cNvPr>
          <p:cNvSpPr txBox="1"/>
          <p:nvPr/>
        </p:nvSpPr>
        <p:spPr>
          <a:xfrm>
            <a:off x="3170398" y="4679043"/>
            <a:ext cx="191212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对称填充</a:t>
            </a:r>
          </a:p>
        </p:txBody>
      </p:sp>
    </p:spTree>
    <p:extLst>
      <p:ext uri="{BB962C8B-B14F-4D97-AF65-F5344CB8AC3E}">
        <p14:creationId xmlns:p14="http://schemas.microsoft.com/office/powerpoint/2010/main" val="39929002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291</TotalTime>
  <Words>105</Words>
  <Application>Microsoft Office PowerPoint</Application>
  <PresentationFormat>宽屏</PresentationFormat>
  <Paragraphs>61</Paragraphs>
  <Slides>6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</vt:i4>
      </vt:variant>
    </vt:vector>
  </HeadingPairs>
  <TitlesOfParts>
    <vt:vector size="12" baseType="lpstr">
      <vt:lpstr>等线</vt:lpstr>
      <vt:lpstr>等线 Light</vt:lpstr>
      <vt:lpstr>微软雅黑</vt:lpstr>
      <vt:lpstr>Arial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李洪珏</dc:creator>
  <cp:lastModifiedBy>李洪珏</cp:lastModifiedBy>
  <cp:revision>18</cp:revision>
  <dcterms:created xsi:type="dcterms:W3CDTF">2025-06-03T06:10:26Z</dcterms:created>
  <dcterms:modified xsi:type="dcterms:W3CDTF">2025-06-04T11:49:41Z</dcterms:modified>
</cp:coreProperties>
</file>