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6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41C5B9-9D6E-6527-8DFB-6C9CD718EB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F87D10C-D912-1BAB-C4EF-D9709AD3F7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AF4BA5E-0B49-90AE-075D-5E2A6774A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AAE22D3-2DE7-45EB-C026-5FB7C6D7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F9EAC06-5072-4422-7625-E07EACC50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32526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21AEDC-2B11-7115-DEE8-45B174C4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CC500D-C9F8-5740-BC34-D649B0F93F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3FAF29-1E12-1CCB-13E5-58B7023A9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CBEE52-DBC8-4572-6627-171090DB8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DFEF92B-224A-D1EB-F18E-DFB201C4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2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72619E6-489A-C25E-368E-296C6A8948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245C020-B8A6-606E-4D34-994D2F1C6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1B5C1E6-E116-66F4-348D-0F57FE1F77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7941E0-1C18-045C-E615-AD365FEFD9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C20D97E-069E-972C-CD33-8ACCB77B4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4532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0F21D3-16B6-671A-99C4-5011CEBB9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5DB067E-53A7-9A75-3DD7-943003874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A119B4-2AAC-E630-4A4E-F794C8936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9358641-7E1A-A41C-9E28-409E9F647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AB6E974-FBFA-5A52-5124-F6D9BDB9C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53227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81DC11-D8E8-C4A2-59AF-4EFEB9598D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5DF524D-56D5-946C-02E9-D77E274CD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F35AC46-5C12-0182-500B-4F8B8C95E7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EF755A-5241-15D9-7A17-66992B2CFF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746FA46-67D7-DAA5-37DC-0836CAA1F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00331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41194-D3AB-9D90-BCE2-B4A7CB301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373FEF-AF08-B23D-8CF6-02EFCD2CB4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8C7C894-8B68-2817-324A-CF7FB12F19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A54AA11-954E-9B21-1159-9B1EB57F6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E58274-4F7A-6228-2801-1695ADD7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BE5DBA-3B3C-B6F6-DBBC-7228ADEE5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04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B8E2CD-E9EB-3904-28B2-BD20C35C7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76B4FB2-B827-6598-3541-E706345AA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807CF0A-E7CC-03C1-4CF9-C64D55B665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0F8EEB6A-4720-79BC-DBD1-C31CEAA6EF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789D9E4-B95A-863E-DF41-659C8B0C3F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0CD62FA-7499-F673-6733-757E082D0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E3251F5-0B0A-79B6-568E-5EB132CC9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47ACBAE-A7BD-0323-8E92-99A3CD7962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869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32959E-B334-AAFA-36DD-9E713F9BF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EF2330-AA52-AFCF-98AD-81DC178D1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E703371-C01D-81E7-7DC4-EB8A42B40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71EB09-1743-1231-4704-02CDEB2750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32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5F953C-D811-D132-2BBC-727ED9AB1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4DF4269-B251-8677-55CF-133232CAC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C5D936-9818-60C6-DEE5-FA0A2EE63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222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F66D48-15DA-D5C0-0304-CA09851EA5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8F73DBB-7D2C-0D2A-0242-832C99A6C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60DB5D7-215F-C2C6-1433-DD2973BD6E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F905CF0-3900-BDDF-5CC8-C72CC4C8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2660E5-5EF7-49F6-E1E3-E4A3749F6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29D6E10-3EBB-A73C-355C-2ED5A9D1A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5574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33DCA1-6E80-4A91-BD17-3A02C6C35A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7D23AA-CB69-EB80-16BE-77FADE5573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BC5AE18-17A7-3737-E1CA-0EC1457EFB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96B221C-E4DB-3877-8BF4-49D7B67D0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94E442-A8F0-7BA8-891D-146DED63A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18406DC-01FA-610B-8AB9-466A4FFCD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311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769D0B9-B0D5-8E05-C415-643E44DE9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ADE775F-BB5D-D290-E45B-348D82DB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60AD743-6905-E52E-6DF3-FCB023F06A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CFED97-D672-4F0E-ADD1-DBF034906CA6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F5533-CE7C-062F-2BBD-E7C2F702106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6EDBF4-6DCF-41A5-A415-3396BBFB6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64EEB-4281-4A7A-B964-D4CADDF1A7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59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9D6A085A-9C7E-7CCC-C401-E4D9F5E3BBE3}"/>
              </a:ext>
            </a:extLst>
          </p:cNvPr>
          <p:cNvSpPr/>
          <p:nvPr/>
        </p:nvSpPr>
        <p:spPr>
          <a:xfrm>
            <a:off x="2699238" y="1512277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54940967-31D8-DC14-10E3-9678E76A0FEE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932432" y="1456944"/>
            <a:ext cx="766806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F9D344CE-45EB-636A-8DEE-47B44CEAF4EB}"/>
              </a:ext>
            </a:extLst>
          </p:cNvPr>
          <p:cNvSpPr txBox="1"/>
          <p:nvPr/>
        </p:nvSpPr>
        <p:spPr>
          <a:xfrm>
            <a:off x="3527183" y="192181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7A07D71-4ED3-094B-8F6A-A2EDEC24675D}"/>
              </a:ext>
            </a:extLst>
          </p:cNvPr>
          <p:cNvSpPr txBox="1"/>
          <p:nvPr/>
        </p:nvSpPr>
        <p:spPr>
          <a:xfrm>
            <a:off x="2850879" y="1921817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D5F2023-B7F3-3878-472E-19BC9AA05B62}"/>
              </a:ext>
            </a:extLst>
          </p:cNvPr>
          <p:cNvSpPr txBox="1"/>
          <p:nvPr/>
        </p:nvSpPr>
        <p:spPr>
          <a:xfrm>
            <a:off x="4079881" y="1623113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B43CB9D2-11C7-23FF-18DF-0D1B1E01A5FD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932432" y="1805530"/>
            <a:ext cx="766806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72D25807-DB39-D1CF-8E00-09756F1EFE2B}"/>
              </a:ext>
            </a:extLst>
          </p:cNvPr>
          <p:cNvCxnSpPr>
            <a:cxnSpLocks/>
            <a:endCxn id="4" idx="2"/>
          </p:cNvCxnSpPr>
          <p:nvPr/>
        </p:nvCxnSpPr>
        <p:spPr>
          <a:xfrm flipV="1">
            <a:off x="1989104" y="2154116"/>
            <a:ext cx="710134" cy="6418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7EA37F03-C22C-F85F-CBC9-A796931BD5DB}"/>
              </a:ext>
            </a:extLst>
          </p:cNvPr>
          <p:cNvSpPr txBox="1"/>
          <p:nvPr/>
        </p:nvSpPr>
        <p:spPr>
          <a:xfrm rot="5400000">
            <a:off x="1937799" y="218637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EC623BEF-CCC8-41A8-AEDC-5C9634D24894}"/>
              </a:ext>
            </a:extLst>
          </p:cNvPr>
          <p:cNvCxnSpPr>
            <a:cxnSpLocks/>
            <a:stCxn id="4" idx="0"/>
            <a:endCxn id="4" idx="4"/>
          </p:cNvCxnSpPr>
          <p:nvPr/>
        </p:nvCxnSpPr>
        <p:spPr>
          <a:xfrm>
            <a:off x="3341077" y="1512277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接连接符 26">
            <a:extLst>
              <a:ext uri="{FF2B5EF4-FFF2-40B4-BE49-F238E27FC236}">
                <a16:creationId xmlns:a16="http://schemas.microsoft.com/office/drawing/2014/main" id="{949A8819-4CF0-AD9C-9061-F837AA630A1B}"/>
              </a:ext>
            </a:extLst>
          </p:cNvPr>
          <p:cNvCxnSpPr>
            <a:cxnSpLocks/>
            <a:stCxn id="4" idx="6"/>
            <a:endCxn id="36" idx="2"/>
          </p:cNvCxnSpPr>
          <p:nvPr/>
        </p:nvCxnSpPr>
        <p:spPr>
          <a:xfrm>
            <a:off x="3982915" y="2154116"/>
            <a:ext cx="1421540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40370189-F40C-C956-D038-D4A4D815E732}"/>
              </a:ext>
            </a:extLst>
          </p:cNvPr>
          <p:cNvSpPr txBox="1"/>
          <p:nvPr/>
        </p:nvSpPr>
        <p:spPr>
          <a:xfrm>
            <a:off x="2146558" y="1207453"/>
            <a:ext cx="5622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2" name="直接连接符 31">
            <a:extLst>
              <a:ext uri="{FF2B5EF4-FFF2-40B4-BE49-F238E27FC236}">
                <a16:creationId xmlns:a16="http://schemas.microsoft.com/office/drawing/2014/main" id="{CE2B3558-EECA-38CD-79F4-D2450AC45D88}"/>
              </a:ext>
            </a:extLst>
          </p:cNvPr>
          <p:cNvCxnSpPr>
            <a:cxnSpLocks/>
            <a:endCxn id="4" idx="3"/>
          </p:cNvCxnSpPr>
          <p:nvPr/>
        </p:nvCxnSpPr>
        <p:spPr>
          <a:xfrm flipV="1">
            <a:off x="2488223" y="2607964"/>
            <a:ext cx="399005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本框 34">
            <a:extLst>
              <a:ext uri="{FF2B5EF4-FFF2-40B4-BE49-F238E27FC236}">
                <a16:creationId xmlns:a16="http://schemas.microsoft.com/office/drawing/2014/main" id="{789FAF72-1646-D8D3-91C7-DA2AA006ED4A}"/>
              </a:ext>
            </a:extLst>
          </p:cNvPr>
          <p:cNvSpPr txBox="1"/>
          <p:nvPr/>
        </p:nvSpPr>
        <p:spPr>
          <a:xfrm>
            <a:off x="2230082" y="274418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4962A3D3-7DC9-CAF5-B605-AD889D5FD880}"/>
              </a:ext>
            </a:extLst>
          </p:cNvPr>
          <p:cNvSpPr/>
          <p:nvPr/>
        </p:nvSpPr>
        <p:spPr>
          <a:xfrm>
            <a:off x="5404455" y="1512277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7" name="直接连接符 36">
            <a:extLst>
              <a:ext uri="{FF2B5EF4-FFF2-40B4-BE49-F238E27FC236}">
                <a16:creationId xmlns:a16="http://schemas.microsoft.com/office/drawing/2014/main" id="{4CD18E2E-999B-4F8C-F17A-0DC05FDCD756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637649" y="1456944"/>
            <a:ext cx="766806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文本框 37">
            <a:extLst>
              <a:ext uri="{FF2B5EF4-FFF2-40B4-BE49-F238E27FC236}">
                <a16:creationId xmlns:a16="http://schemas.microsoft.com/office/drawing/2014/main" id="{436000D6-AFCD-2DC4-A128-3744C832CF96}"/>
              </a:ext>
            </a:extLst>
          </p:cNvPr>
          <p:cNvSpPr txBox="1"/>
          <p:nvPr/>
        </p:nvSpPr>
        <p:spPr>
          <a:xfrm>
            <a:off x="6232400" y="192181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5216412E-3E98-91A9-A435-EBF1A65DA268}"/>
              </a:ext>
            </a:extLst>
          </p:cNvPr>
          <p:cNvSpPr txBox="1"/>
          <p:nvPr/>
        </p:nvSpPr>
        <p:spPr>
          <a:xfrm>
            <a:off x="5556096" y="1921817"/>
            <a:ext cx="5806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40BFAF49-0CDF-9F8D-E898-6E23F4C6CF12}"/>
              </a:ext>
            </a:extLst>
          </p:cNvPr>
          <p:cNvSpPr txBox="1"/>
          <p:nvPr/>
        </p:nvSpPr>
        <p:spPr>
          <a:xfrm>
            <a:off x="6899147" y="1623113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1" name="直接连接符 40">
            <a:extLst>
              <a:ext uri="{FF2B5EF4-FFF2-40B4-BE49-F238E27FC236}">
                <a16:creationId xmlns:a16="http://schemas.microsoft.com/office/drawing/2014/main" id="{849F60D0-906F-81D9-A1FA-9A271AD08F18}"/>
              </a:ext>
            </a:extLst>
          </p:cNvPr>
          <p:cNvCxnSpPr>
            <a:cxnSpLocks/>
            <a:endCxn id="36" idx="2"/>
          </p:cNvCxnSpPr>
          <p:nvPr/>
        </p:nvCxnSpPr>
        <p:spPr>
          <a:xfrm>
            <a:off x="4637649" y="1805530"/>
            <a:ext cx="766806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接连接符 41">
            <a:extLst>
              <a:ext uri="{FF2B5EF4-FFF2-40B4-BE49-F238E27FC236}">
                <a16:creationId xmlns:a16="http://schemas.microsoft.com/office/drawing/2014/main" id="{45349758-0FD0-3E7A-72E8-BA03A46286EA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4694321" y="2154116"/>
            <a:ext cx="710134" cy="641838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接连接符 43">
            <a:extLst>
              <a:ext uri="{FF2B5EF4-FFF2-40B4-BE49-F238E27FC236}">
                <a16:creationId xmlns:a16="http://schemas.microsoft.com/office/drawing/2014/main" id="{21F0DD16-33F2-33C4-6AB5-91BE4C245A4C}"/>
              </a:ext>
            </a:extLst>
          </p:cNvPr>
          <p:cNvCxnSpPr>
            <a:cxnSpLocks/>
            <a:stCxn id="36" idx="0"/>
            <a:endCxn id="36" idx="4"/>
          </p:cNvCxnSpPr>
          <p:nvPr/>
        </p:nvCxnSpPr>
        <p:spPr>
          <a:xfrm>
            <a:off x="6046294" y="1512277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>
            <a:extLst>
              <a:ext uri="{FF2B5EF4-FFF2-40B4-BE49-F238E27FC236}">
                <a16:creationId xmlns:a16="http://schemas.microsoft.com/office/drawing/2014/main" id="{D576FBA3-B7E0-67C9-2B1A-3E461D9B3185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8574315" y="2154116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CA3E1D28-9E86-74D6-6223-54A14890E2C9}"/>
              </a:ext>
            </a:extLst>
          </p:cNvPr>
          <p:cNvSpPr txBox="1"/>
          <p:nvPr/>
        </p:nvSpPr>
        <p:spPr>
          <a:xfrm>
            <a:off x="4799285" y="1207453"/>
            <a:ext cx="78021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接连接符 46">
            <a:extLst>
              <a:ext uri="{FF2B5EF4-FFF2-40B4-BE49-F238E27FC236}">
                <a16:creationId xmlns:a16="http://schemas.microsoft.com/office/drawing/2014/main" id="{670F8C8F-3EA1-351D-4CA4-54D047B20773}"/>
              </a:ext>
            </a:extLst>
          </p:cNvPr>
          <p:cNvCxnSpPr>
            <a:cxnSpLocks/>
            <a:endCxn id="36" idx="3"/>
          </p:cNvCxnSpPr>
          <p:nvPr/>
        </p:nvCxnSpPr>
        <p:spPr>
          <a:xfrm flipV="1">
            <a:off x="5193440" y="2607964"/>
            <a:ext cx="399005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文本框 47">
            <a:extLst>
              <a:ext uri="{FF2B5EF4-FFF2-40B4-BE49-F238E27FC236}">
                <a16:creationId xmlns:a16="http://schemas.microsoft.com/office/drawing/2014/main" id="{51047EA6-C92F-282C-3D54-719344BD4C77}"/>
              </a:ext>
            </a:extLst>
          </p:cNvPr>
          <p:cNvSpPr txBox="1"/>
          <p:nvPr/>
        </p:nvSpPr>
        <p:spPr>
          <a:xfrm>
            <a:off x="4757508" y="2744185"/>
            <a:ext cx="6158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altLang="zh-CN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1" name="椭圆 50">
            <a:extLst>
              <a:ext uri="{FF2B5EF4-FFF2-40B4-BE49-F238E27FC236}">
                <a16:creationId xmlns:a16="http://schemas.microsoft.com/office/drawing/2014/main" id="{6DF321D1-424D-B389-B2EE-DCC78A5E7C7C}"/>
              </a:ext>
            </a:extLst>
          </p:cNvPr>
          <p:cNvSpPr/>
          <p:nvPr/>
        </p:nvSpPr>
        <p:spPr>
          <a:xfrm>
            <a:off x="9341121" y="1512277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文本框 52">
            <a:extLst>
              <a:ext uri="{FF2B5EF4-FFF2-40B4-BE49-F238E27FC236}">
                <a16:creationId xmlns:a16="http://schemas.microsoft.com/office/drawing/2014/main" id="{44608E25-5E6E-EE6A-099B-7BDC1860DBC8}"/>
              </a:ext>
            </a:extLst>
          </p:cNvPr>
          <p:cNvSpPr txBox="1"/>
          <p:nvPr/>
        </p:nvSpPr>
        <p:spPr>
          <a:xfrm>
            <a:off x="10169066" y="1921817"/>
            <a:ext cx="2696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D6A498E6-6497-6798-5761-6CCFA7EB421B}"/>
              </a:ext>
            </a:extLst>
          </p:cNvPr>
          <p:cNvSpPr txBox="1"/>
          <p:nvPr/>
        </p:nvSpPr>
        <p:spPr>
          <a:xfrm>
            <a:off x="9492762" y="1921817"/>
            <a:ext cx="4187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zh-CN" sz="24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96E31217-7522-B94F-E7AE-025D91ACD0F5}"/>
              </a:ext>
            </a:extLst>
          </p:cNvPr>
          <p:cNvSpPr txBox="1"/>
          <p:nvPr/>
        </p:nvSpPr>
        <p:spPr>
          <a:xfrm>
            <a:off x="10711397" y="1623113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8" name="直接连接符 57">
            <a:extLst>
              <a:ext uri="{FF2B5EF4-FFF2-40B4-BE49-F238E27FC236}">
                <a16:creationId xmlns:a16="http://schemas.microsoft.com/office/drawing/2014/main" id="{34816580-378D-2ABA-64A7-0191D28D30A9}"/>
              </a:ext>
            </a:extLst>
          </p:cNvPr>
          <p:cNvCxnSpPr>
            <a:cxnSpLocks/>
            <a:stCxn id="51" idx="0"/>
            <a:endCxn id="51" idx="4"/>
          </p:cNvCxnSpPr>
          <p:nvPr/>
        </p:nvCxnSpPr>
        <p:spPr>
          <a:xfrm>
            <a:off x="9982960" y="1512277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连接符 58">
            <a:extLst>
              <a:ext uri="{FF2B5EF4-FFF2-40B4-BE49-F238E27FC236}">
                <a16:creationId xmlns:a16="http://schemas.microsoft.com/office/drawing/2014/main" id="{A8CA366F-E4CA-68A5-2942-820EC39D1F51}"/>
              </a:ext>
            </a:extLst>
          </p:cNvPr>
          <p:cNvCxnSpPr>
            <a:cxnSpLocks/>
            <a:stCxn id="51" idx="6"/>
          </p:cNvCxnSpPr>
          <p:nvPr/>
        </p:nvCxnSpPr>
        <p:spPr>
          <a:xfrm flipV="1">
            <a:off x="10624798" y="2152649"/>
            <a:ext cx="641839" cy="14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文本框 63">
            <a:extLst>
              <a:ext uri="{FF2B5EF4-FFF2-40B4-BE49-F238E27FC236}">
                <a16:creationId xmlns:a16="http://schemas.microsoft.com/office/drawing/2014/main" id="{A9D37BE4-8BEC-8E47-E306-03323D55D536}"/>
              </a:ext>
            </a:extLst>
          </p:cNvPr>
          <p:cNvSpPr txBox="1"/>
          <p:nvPr/>
        </p:nvSpPr>
        <p:spPr>
          <a:xfrm>
            <a:off x="3206263" y="3373555"/>
            <a:ext cx="2696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7A036DE6-D1A1-DE0B-0A8C-6AFA68B5EF89}"/>
              </a:ext>
            </a:extLst>
          </p:cNvPr>
          <p:cNvSpPr txBox="1"/>
          <p:nvPr/>
        </p:nvSpPr>
        <p:spPr>
          <a:xfrm>
            <a:off x="5725375" y="3373555"/>
            <a:ext cx="77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+1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38083E6C-0494-BF8C-CE77-4579BDA4E9AB}"/>
              </a:ext>
            </a:extLst>
          </p:cNvPr>
          <p:cNvSpPr txBox="1"/>
          <p:nvPr/>
        </p:nvSpPr>
        <p:spPr>
          <a:xfrm>
            <a:off x="9831316" y="3373555"/>
            <a:ext cx="7766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FF75168D-9577-F322-7317-7C7011CF080D}"/>
              </a:ext>
            </a:extLst>
          </p:cNvPr>
          <p:cNvSpPr txBox="1"/>
          <p:nvPr/>
        </p:nvSpPr>
        <p:spPr>
          <a:xfrm rot="5400000">
            <a:off x="4650790" y="21680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0" name="直接连接符 69">
            <a:extLst>
              <a:ext uri="{FF2B5EF4-FFF2-40B4-BE49-F238E27FC236}">
                <a16:creationId xmlns:a16="http://schemas.microsoft.com/office/drawing/2014/main" id="{14A43CBF-3CF0-751A-4BF0-BF621069E64A}"/>
              </a:ext>
            </a:extLst>
          </p:cNvPr>
          <p:cNvCxnSpPr>
            <a:cxnSpLocks/>
            <a:endCxn id="4" idx="2"/>
          </p:cNvCxnSpPr>
          <p:nvPr/>
        </p:nvCxnSpPr>
        <p:spPr>
          <a:xfrm>
            <a:off x="1932432" y="2154116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820ED437-172F-2088-32C3-3ECD4428C2F0}"/>
              </a:ext>
            </a:extLst>
          </p:cNvPr>
          <p:cNvSpPr txBox="1"/>
          <p:nvPr/>
        </p:nvSpPr>
        <p:spPr>
          <a:xfrm rot="5400000">
            <a:off x="8571637" y="216803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4" name="直接连接符 73">
            <a:extLst>
              <a:ext uri="{FF2B5EF4-FFF2-40B4-BE49-F238E27FC236}">
                <a16:creationId xmlns:a16="http://schemas.microsoft.com/office/drawing/2014/main" id="{6E956ECB-E0EA-0632-FC83-E3A2F3172B70}"/>
              </a:ext>
            </a:extLst>
          </p:cNvPr>
          <p:cNvCxnSpPr>
            <a:cxnSpLocks/>
            <a:stCxn id="36" idx="6"/>
          </p:cNvCxnSpPr>
          <p:nvPr/>
        </p:nvCxnSpPr>
        <p:spPr>
          <a:xfrm>
            <a:off x="6688132" y="2154116"/>
            <a:ext cx="619448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接连接符 76">
            <a:extLst>
              <a:ext uri="{FF2B5EF4-FFF2-40B4-BE49-F238E27FC236}">
                <a16:creationId xmlns:a16="http://schemas.microsoft.com/office/drawing/2014/main" id="{A95346B0-FD40-1B8D-2D29-F665BC513CB6}"/>
              </a:ext>
            </a:extLst>
          </p:cNvPr>
          <p:cNvCxnSpPr>
            <a:cxnSpLocks/>
          </p:cNvCxnSpPr>
          <p:nvPr/>
        </p:nvCxnSpPr>
        <p:spPr>
          <a:xfrm>
            <a:off x="7307580" y="2154116"/>
            <a:ext cx="1266735" cy="0"/>
          </a:xfrm>
          <a:prstGeom prst="line">
            <a:avLst/>
          </a:prstGeom>
          <a:ln w="28575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9A0B1052-511F-D57D-695D-803163588910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8562614" y="1456944"/>
            <a:ext cx="778507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69288F18-3564-A211-BDDA-09C4F707CECE}"/>
              </a:ext>
            </a:extLst>
          </p:cNvPr>
          <p:cNvCxnSpPr>
            <a:cxnSpLocks/>
            <a:endCxn id="51" idx="2"/>
          </p:cNvCxnSpPr>
          <p:nvPr/>
        </p:nvCxnSpPr>
        <p:spPr>
          <a:xfrm>
            <a:off x="8562614" y="1805530"/>
            <a:ext cx="778507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341FCDE8-99C1-8EAC-F1B6-673D8010EF94}"/>
              </a:ext>
            </a:extLst>
          </p:cNvPr>
          <p:cNvSpPr txBox="1"/>
          <p:nvPr/>
        </p:nvSpPr>
        <p:spPr>
          <a:xfrm>
            <a:off x="8724250" y="1207453"/>
            <a:ext cx="61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57838046-D52F-58DF-9EEA-969E32DB6275}"/>
              </a:ext>
            </a:extLst>
          </p:cNvPr>
          <p:cNvCxnSpPr>
            <a:cxnSpLocks/>
            <a:endCxn id="51" idx="3"/>
          </p:cNvCxnSpPr>
          <p:nvPr/>
        </p:nvCxnSpPr>
        <p:spPr>
          <a:xfrm flipV="1">
            <a:off x="9141618" y="2607964"/>
            <a:ext cx="387493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D75E8035-1535-EF5B-6EC2-8D548F176725}"/>
              </a:ext>
            </a:extLst>
          </p:cNvPr>
          <p:cNvSpPr txBox="1"/>
          <p:nvPr/>
        </p:nvSpPr>
        <p:spPr>
          <a:xfrm>
            <a:off x="8705686" y="2744185"/>
            <a:ext cx="5036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zh-CN" sz="2400" b="1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52533641-BA3E-7601-A09D-C2D8015039C5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746326" y="5141238"/>
            <a:ext cx="766806" cy="0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>
            <a:extLst>
              <a:ext uri="{FF2B5EF4-FFF2-40B4-BE49-F238E27FC236}">
                <a16:creationId xmlns:a16="http://schemas.microsoft.com/office/drawing/2014/main" id="{E72BBCBB-ACC6-F304-3D7E-886B0FE99219}"/>
              </a:ext>
            </a:extLst>
          </p:cNvPr>
          <p:cNvSpPr/>
          <p:nvPr/>
        </p:nvSpPr>
        <p:spPr>
          <a:xfrm>
            <a:off x="2513132" y="4499399"/>
            <a:ext cx="1283677" cy="1283677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A7DC9BC8-D663-8F2C-FBF1-390C118DF154}"/>
              </a:ext>
            </a:extLst>
          </p:cNvPr>
          <p:cNvSpPr txBox="1"/>
          <p:nvPr/>
        </p:nvSpPr>
        <p:spPr>
          <a:xfrm>
            <a:off x="2664773" y="4908939"/>
            <a:ext cx="3048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zh-CN" altLang="en-US" sz="2400" i="1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286C02E2-81D9-A6FC-9387-9C20D3236D8C}"/>
              </a:ext>
            </a:extLst>
          </p:cNvPr>
          <p:cNvSpPr txBox="1"/>
          <p:nvPr/>
        </p:nvSpPr>
        <p:spPr>
          <a:xfrm>
            <a:off x="3883408" y="4610235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y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B4BA4571-561D-007F-BBBA-3A85AB5C3B59}"/>
              </a:ext>
            </a:extLst>
          </p:cNvPr>
          <p:cNvCxnSpPr>
            <a:cxnSpLocks/>
            <a:stCxn id="8" idx="0"/>
            <a:endCxn id="8" idx="4"/>
          </p:cNvCxnSpPr>
          <p:nvPr/>
        </p:nvCxnSpPr>
        <p:spPr>
          <a:xfrm>
            <a:off x="3154971" y="4499399"/>
            <a:ext cx="0" cy="1283677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F7D56E2-1A21-30F5-37C2-3D7C6CFAFBC0}"/>
              </a:ext>
            </a:extLst>
          </p:cNvPr>
          <p:cNvCxnSpPr>
            <a:cxnSpLocks/>
            <a:stCxn id="8" idx="6"/>
          </p:cNvCxnSpPr>
          <p:nvPr/>
        </p:nvCxnSpPr>
        <p:spPr>
          <a:xfrm flipV="1">
            <a:off x="3796809" y="5139771"/>
            <a:ext cx="641839" cy="1467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FE6F354D-3A02-A9FE-E519-883CD897B331}"/>
              </a:ext>
            </a:extLst>
          </p:cNvPr>
          <p:cNvSpPr txBox="1"/>
          <p:nvPr/>
        </p:nvSpPr>
        <p:spPr>
          <a:xfrm rot="5400000">
            <a:off x="1743648" y="515516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816CFBC9-E1A3-1B56-546C-E33133F44E0D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734625" y="4444066"/>
            <a:ext cx="778507" cy="697172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B2425368-B8CE-E83D-7859-77F7BD626F42}"/>
              </a:ext>
            </a:extLst>
          </p:cNvPr>
          <p:cNvCxnSpPr>
            <a:cxnSpLocks/>
            <a:endCxn id="8" idx="2"/>
          </p:cNvCxnSpPr>
          <p:nvPr/>
        </p:nvCxnSpPr>
        <p:spPr>
          <a:xfrm>
            <a:off x="1734625" y="4792652"/>
            <a:ext cx="778507" cy="34858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8498419F-DAAD-90BF-2A1B-C8F63F2FFE90}"/>
              </a:ext>
            </a:extLst>
          </p:cNvPr>
          <p:cNvSpPr txBox="1"/>
          <p:nvPr/>
        </p:nvSpPr>
        <p:spPr>
          <a:xfrm>
            <a:off x="1896261" y="4194575"/>
            <a:ext cx="4587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endParaRPr lang="zh-CN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9" name="直接连接符 28">
            <a:extLst>
              <a:ext uri="{FF2B5EF4-FFF2-40B4-BE49-F238E27FC236}">
                <a16:creationId xmlns:a16="http://schemas.microsoft.com/office/drawing/2014/main" id="{9EB536AF-B1CF-B188-4B80-C0EB10E57CFC}"/>
              </a:ext>
            </a:extLst>
          </p:cNvPr>
          <p:cNvCxnSpPr>
            <a:cxnSpLocks/>
            <a:endCxn id="8" idx="3"/>
          </p:cNvCxnSpPr>
          <p:nvPr/>
        </p:nvCxnSpPr>
        <p:spPr>
          <a:xfrm flipV="1">
            <a:off x="2313629" y="5595086"/>
            <a:ext cx="387493" cy="744836"/>
          </a:xfrm>
          <a:prstGeom prst="line">
            <a:avLst/>
          </a:prstGeom>
          <a:ln w="28575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文本框 29">
            <a:extLst>
              <a:ext uri="{FF2B5EF4-FFF2-40B4-BE49-F238E27FC236}">
                <a16:creationId xmlns:a16="http://schemas.microsoft.com/office/drawing/2014/main" id="{809D119A-C1E0-DC12-C08E-F6B62081D462}"/>
              </a:ext>
            </a:extLst>
          </p:cNvPr>
          <p:cNvSpPr txBox="1"/>
          <p:nvPr/>
        </p:nvSpPr>
        <p:spPr>
          <a:xfrm>
            <a:off x="1877697" y="5731307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接连接符 32">
            <a:extLst>
              <a:ext uri="{FF2B5EF4-FFF2-40B4-BE49-F238E27FC236}">
                <a16:creationId xmlns:a16="http://schemas.microsoft.com/office/drawing/2014/main" id="{AE2FFC51-7F15-EFEB-820B-E7CAFF51F8E4}"/>
              </a:ext>
            </a:extLst>
          </p:cNvPr>
          <p:cNvCxnSpPr>
            <a:cxnSpLocks/>
          </p:cNvCxnSpPr>
          <p:nvPr/>
        </p:nvCxnSpPr>
        <p:spPr>
          <a:xfrm>
            <a:off x="3475889" y="5020208"/>
            <a:ext cx="0" cy="23912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连接符 42">
            <a:extLst>
              <a:ext uri="{FF2B5EF4-FFF2-40B4-BE49-F238E27FC236}">
                <a16:creationId xmlns:a16="http://schemas.microsoft.com/office/drawing/2014/main" id="{F74AA90F-C61F-93C6-F2D4-FEDF4135E48B}"/>
              </a:ext>
            </a:extLst>
          </p:cNvPr>
          <p:cNvCxnSpPr>
            <a:cxnSpLocks/>
          </p:cNvCxnSpPr>
          <p:nvPr/>
        </p:nvCxnSpPr>
        <p:spPr>
          <a:xfrm>
            <a:off x="3475889" y="5020208"/>
            <a:ext cx="16252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C33B2E44-659C-1E67-F2C0-1618C79B7943}"/>
              </a:ext>
            </a:extLst>
          </p:cNvPr>
          <p:cNvCxnSpPr>
            <a:cxnSpLocks/>
          </p:cNvCxnSpPr>
          <p:nvPr/>
        </p:nvCxnSpPr>
        <p:spPr>
          <a:xfrm>
            <a:off x="3295650" y="5259334"/>
            <a:ext cx="180239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文本框 70">
            <a:extLst>
              <a:ext uri="{FF2B5EF4-FFF2-40B4-BE49-F238E27FC236}">
                <a16:creationId xmlns:a16="http://schemas.microsoft.com/office/drawing/2014/main" id="{CF13BC2F-4A15-83A1-A1D7-C1785C30F5C5}"/>
              </a:ext>
            </a:extLst>
          </p:cNvPr>
          <p:cNvSpPr txBox="1"/>
          <p:nvPr/>
        </p:nvSpPr>
        <p:spPr>
          <a:xfrm>
            <a:off x="1315119" y="4637428"/>
            <a:ext cx="3385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zh-CN" altLang="en-US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0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44</Words>
  <Application>Microsoft Office PowerPoint</Application>
  <PresentationFormat>宽屏</PresentationFormat>
  <Paragraphs>27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Arial</vt:lpstr>
      <vt:lpstr>Times New Roman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洪珏 李</dc:creator>
  <cp:lastModifiedBy>李洪珏</cp:lastModifiedBy>
  <cp:revision>14</cp:revision>
  <dcterms:created xsi:type="dcterms:W3CDTF">2025-05-27T16:12:39Z</dcterms:created>
  <dcterms:modified xsi:type="dcterms:W3CDTF">2025-05-28T06:03:51Z</dcterms:modified>
</cp:coreProperties>
</file>