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handoutMasterIdLst>
    <p:handoutMasterId r:id="rId5"/>
  </p:handoutMasterIdLst>
  <p:sldIdLst>
    <p:sldId id="282" r:id="rId2"/>
    <p:sldId id="283" r:id="rId3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6468" autoAdjust="0"/>
  </p:normalViewPr>
  <p:slideViewPr>
    <p:cSldViewPr showGuides="1">
      <p:cViewPr>
        <p:scale>
          <a:sx n="75" d="100"/>
          <a:sy n="75" d="100"/>
        </p:scale>
        <p:origin x="-2040" y="-456"/>
      </p:cViewPr>
      <p:guideLst>
        <p:guide orient="horz" pos="1525"/>
        <p:guide pos="2880"/>
      </p:guideLst>
    </p:cSldViewPr>
  </p:slideViewPr>
  <p:outlineViewPr>
    <p:cViewPr>
      <p:scale>
        <a:sx n="33" d="100"/>
        <a:sy n="33" d="100"/>
      </p:scale>
      <p:origin x="0" y="141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D1937-EE54-4E15-A6E6-1A28130985E0}" type="datetimeFigureOut">
              <a:rPr lang="de-CH" smtClean="0"/>
              <a:t>26.09.13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BCDBF-B346-4958-B408-E96E51B24D1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7235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7E668-E6BB-4907-A6B2-A777A09BE58B}" type="datetimeFigureOut">
              <a:rPr lang="de-CH" smtClean="0"/>
              <a:t>26.09.13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22CB1-26AC-4511-BE9C-47BDA99ED71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2874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baseline="30000" dirty="0" err="1" smtClean="0">
                <a:solidFill>
                  <a:schemeClr val="tx1"/>
                </a:solidFill>
                <a:latin typeface="Arial Black"/>
                <a:cs typeface="Arial Black"/>
              </a:rPr>
              <a:t>Patientenbezogene</a:t>
            </a:r>
            <a:r>
              <a:rPr lang="en-US" sz="1600" b="1" baseline="30000" dirty="0" smtClean="0">
                <a:solidFill>
                  <a:schemeClr val="tx1"/>
                </a:solidFill>
                <a:latin typeface="Arial Black"/>
                <a:cs typeface="Arial Black"/>
              </a:rPr>
              <a:t> </a:t>
            </a:r>
            <a:r>
              <a:rPr lang="en-US" sz="1600" b="1" baseline="30000" dirty="0" err="1" smtClean="0">
                <a:solidFill>
                  <a:schemeClr val="tx1"/>
                </a:solidFill>
                <a:latin typeface="Arial Black"/>
                <a:cs typeface="Arial Black"/>
              </a:rPr>
              <a:t>Daten</a:t>
            </a:r>
            <a:r>
              <a:rPr lang="en-US" sz="1600" b="1" baseline="30000" dirty="0" smtClean="0">
                <a:solidFill>
                  <a:schemeClr val="tx1"/>
                </a:solidFill>
                <a:latin typeface="Arial Black"/>
                <a:cs typeface="Arial Black"/>
              </a:rPr>
              <a:t> sind </a:t>
            </a:r>
            <a:r>
              <a:rPr lang="en-US" sz="1600" b="1" baseline="30000" dirty="0" err="1" smtClean="0">
                <a:solidFill>
                  <a:schemeClr val="tx1"/>
                </a:solidFill>
                <a:latin typeface="Arial Black"/>
                <a:cs typeface="Arial Black"/>
              </a:rPr>
              <a:t>besonders</a:t>
            </a:r>
            <a:r>
              <a:rPr lang="en-US" sz="1600" b="1" baseline="30000" dirty="0" smtClean="0">
                <a:solidFill>
                  <a:schemeClr val="tx1"/>
                </a:solidFill>
                <a:latin typeface="Arial Black"/>
                <a:cs typeface="Arial Black"/>
              </a:rPr>
              <a:t> </a:t>
            </a:r>
            <a:r>
              <a:rPr lang="en-US" sz="1600" b="1" baseline="30000" dirty="0" err="1" smtClean="0">
                <a:solidFill>
                  <a:schemeClr val="tx1"/>
                </a:solidFill>
                <a:latin typeface="Arial Black"/>
                <a:cs typeface="Arial Black"/>
              </a:rPr>
              <a:t>schützenswert</a:t>
            </a:r>
            <a:endParaRPr lang="en-US" sz="1600" b="1" dirty="0" smtClean="0">
              <a:solidFill>
                <a:schemeClr val="tx1"/>
              </a:solidFill>
              <a:latin typeface="Arial Black"/>
              <a:cs typeface="Arial Black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22CB1-26AC-4511-BE9C-47BDA99ED719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8087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baseline="30000" dirty="0" err="1" smtClean="0">
                <a:solidFill>
                  <a:schemeClr val="tx1"/>
                </a:solidFill>
                <a:latin typeface="Arial Black"/>
                <a:cs typeface="Arial Black"/>
              </a:rPr>
              <a:t>Patientenbezogene</a:t>
            </a:r>
            <a:r>
              <a:rPr lang="en-US" sz="1600" b="1" baseline="30000" dirty="0" smtClean="0">
                <a:solidFill>
                  <a:schemeClr val="tx1"/>
                </a:solidFill>
                <a:latin typeface="Arial Black"/>
                <a:cs typeface="Arial Black"/>
              </a:rPr>
              <a:t> </a:t>
            </a:r>
            <a:r>
              <a:rPr lang="en-US" sz="1600" b="1" baseline="30000" dirty="0" err="1" smtClean="0">
                <a:solidFill>
                  <a:schemeClr val="tx1"/>
                </a:solidFill>
                <a:latin typeface="Arial Black"/>
                <a:cs typeface="Arial Black"/>
              </a:rPr>
              <a:t>Daten</a:t>
            </a:r>
            <a:r>
              <a:rPr lang="en-US" sz="1600" b="1" baseline="30000" dirty="0" smtClean="0">
                <a:solidFill>
                  <a:schemeClr val="tx1"/>
                </a:solidFill>
                <a:latin typeface="Arial Black"/>
                <a:cs typeface="Arial Black"/>
              </a:rPr>
              <a:t> sind </a:t>
            </a:r>
            <a:r>
              <a:rPr lang="en-US" sz="1600" b="1" baseline="30000" dirty="0" err="1" smtClean="0">
                <a:solidFill>
                  <a:schemeClr val="tx1"/>
                </a:solidFill>
                <a:latin typeface="Arial Black"/>
                <a:cs typeface="Arial Black"/>
              </a:rPr>
              <a:t>besonders</a:t>
            </a:r>
            <a:r>
              <a:rPr lang="en-US" sz="1600" b="1" baseline="30000" dirty="0" smtClean="0">
                <a:solidFill>
                  <a:schemeClr val="tx1"/>
                </a:solidFill>
                <a:latin typeface="Arial Black"/>
                <a:cs typeface="Arial Black"/>
              </a:rPr>
              <a:t> </a:t>
            </a:r>
            <a:r>
              <a:rPr lang="en-US" sz="1600" b="1" baseline="30000" smtClean="0">
                <a:solidFill>
                  <a:schemeClr val="tx1"/>
                </a:solidFill>
                <a:latin typeface="Arial Black"/>
                <a:cs typeface="Arial Black"/>
              </a:rPr>
              <a:t>schützenswert</a:t>
            </a:r>
            <a:endParaRPr lang="en-US" sz="1600" b="1" dirty="0" smtClean="0">
              <a:solidFill>
                <a:schemeClr val="tx1"/>
              </a:solidFill>
              <a:latin typeface="Arial Black"/>
              <a:cs typeface="Arial Black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22CB1-26AC-4511-BE9C-47BDA99ED719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8087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21E4-3FD3-41BE-89DD-A856D7BD26E1}" type="datetime1">
              <a:rPr lang="de-CH" smtClean="0"/>
              <a:t>26.09.13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03.04.2013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2E5F-9545-4A93-8E23-8486FFF9A00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897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9C08C-9F3D-486A-978C-74FC082CA1DE}" type="datetime1">
              <a:rPr lang="de-CH" smtClean="0"/>
              <a:t>26.09.13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03.04.2013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2E5F-9545-4A93-8E23-8486FFF9A00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742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A238-CFCD-4BA2-9042-FAFA7C6534EF}" type="datetime1">
              <a:rPr lang="de-CH" smtClean="0"/>
              <a:t>26.09.13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03.04.2013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2E5F-9545-4A93-8E23-8486FFF9A00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1029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FA4C-3C29-4134-9767-48DE13D38CD6}" type="datetime1">
              <a:rPr lang="de-CH" smtClean="0"/>
              <a:t>26.09.13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03.04.2013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2E5F-9545-4A93-8E23-8486FFF9A00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244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75DA-281F-4B2F-ACB7-2023D633C38C}" type="datetime1">
              <a:rPr lang="de-CH" smtClean="0"/>
              <a:t>26.09.13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03.04.2013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2E5F-9545-4A93-8E23-8486FFF9A00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405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4FBF-A64B-4E00-8723-CEA76F56C16C}" type="datetime1">
              <a:rPr lang="de-CH" smtClean="0"/>
              <a:t>26.09.13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03.04.2013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2E5F-9545-4A93-8E23-8486FFF9A00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694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B777-E239-4D32-80FA-415E9810411C}" type="datetime1">
              <a:rPr lang="de-CH" smtClean="0"/>
              <a:t>26.09.13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03.04.2013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2E5F-9545-4A93-8E23-8486FFF9A00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12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D280-45C6-4A7D-BDE1-A525DECA906B}" type="datetime1">
              <a:rPr lang="de-CH" smtClean="0"/>
              <a:t>26.09.13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03.04.2013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2E5F-9545-4A93-8E23-8486FFF9A00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024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92F0-5D27-43FA-9236-9DC809808906}" type="datetime1">
              <a:rPr lang="de-CH" smtClean="0"/>
              <a:t>26.09.13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03.04.2013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2E5F-9545-4A93-8E23-8486FFF9A00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695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059E-9FFD-4AEA-9C0F-39B7D1D1B8DE}" type="datetime1">
              <a:rPr lang="de-CH" smtClean="0"/>
              <a:t>26.09.13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03.04.2013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2E5F-9545-4A93-8E23-8486FFF9A00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37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91A8-1A3B-49F6-8331-78167822FAFC}" type="datetime1">
              <a:rPr lang="de-CH" smtClean="0"/>
              <a:t>26.09.13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03.04.2013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2E5F-9545-4A93-8E23-8486FFF9A00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32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2543-76C4-4034-9AEB-B69A3613EEFC}" type="datetime1">
              <a:rPr lang="de-CH" smtClean="0"/>
              <a:t>26.09.13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03.04.2013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2E5F-9545-4A93-8E23-8486FFF9A00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769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4FFD7-994A-4A34-AE14-1610AC21AE74}" type="datetime1">
              <a:rPr lang="de-CH" smtClean="0"/>
              <a:t>26.09.13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/>
              <a:t>03.04.2013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C2E5F-9545-4A93-8E23-8486FFF9A00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975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and Architecture</a:t>
            </a:r>
            <a:endParaRPr 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4" t="15843" r="15175" b="22585"/>
          <a:stretch/>
        </p:blipFill>
        <p:spPr bwMode="auto">
          <a:xfrm>
            <a:off x="4499992" y="4725144"/>
            <a:ext cx="822293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99792" y="1700808"/>
            <a:ext cx="1800200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Authentication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48064" y="3717032"/>
            <a:ext cx="1800200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3808" y="3717032"/>
            <a:ext cx="1800200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Reporting Module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04048" y="1700808"/>
            <a:ext cx="1800200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Administration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63688" y="2708920"/>
            <a:ext cx="1800200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Viewer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62070" y="2708920"/>
            <a:ext cx="1800200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Mental Health Record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84168" y="2708920"/>
            <a:ext cx="1800200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Medication, Prescription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51520" y="1700808"/>
            <a:ext cx="1224136" cy="381642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6" y="1844824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Critical factors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4737" y="2708920"/>
            <a:ext cx="1008112" cy="9361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0000"/>
                </a:solidFill>
              </a:rPr>
              <a:t>Data </a:t>
            </a:r>
            <a:r>
              <a:rPr lang="en-US" sz="2000" b="1" dirty="0" err="1" smtClean="0">
                <a:solidFill>
                  <a:srgbClr val="000000"/>
                </a:solidFill>
              </a:rPr>
              <a:t>Protec-tion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000000"/>
                </a:solidFill>
              </a:rPr>
              <a:t>Act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0461" y="3933056"/>
            <a:ext cx="1008112" cy="10589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Mental Health Act </a:t>
            </a:r>
          </a:p>
        </p:txBody>
      </p:sp>
    </p:spTree>
    <p:extLst>
      <p:ext uri="{BB962C8B-B14F-4D97-AF65-F5344CB8AC3E}">
        <p14:creationId xmlns:p14="http://schemas.microsoft.com/office/powerpoint/2010/main" val="619871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2123728" y="2924944"/>
            <a:ext cx="4392488" cy="100811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7589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Components </a:t>
            </a:r>
            <a:r>
              <a:rPr lang="en-US" dirty="0" smtClean="0"/>
              <a:t>and Architecture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800" dirty="0" smtClean="0"/>
              <a:t>																</a:t>
            </a:r>
            <a:r>
              <a:rPr lang="en-US" sz="1600" dirty="0" smtClean="0">
                <a:latin typeface="Franklin Gothic Book"/>
                <a:cs typeface="Franklin Gothic Book"/>
              </a:rPr>
              <a:t>- </a:t>
            </a:r>
            <a:r>
              <a:rPr lang="en-US" sz="2000" dirty="0" smtClean="0">
                <a:latin typeface="Franklin Gothic Book"/>
                <a:cs typeface="Franklin Gothic Book"/>
              </a:rPr>
              <a:t>key features  </a:t>
            </a:r>
            <a:r>
              <a:rPr lang="en-US" sz="2000" dirty="0" smtClean="0">
                <a:solidFill>
                  <a:srgbClr val="77933C"/>
                </a:solidFill>
                <a:latin typeface="Franklin Gothic Book"/>
                <a:cs typeface="Franklin Gothic Book"/>
              </a:rPr>
              <a:t>Users</a:t>
            </a:r>
            <a:r>
              <a:rPr lang="en-US" sz="2000" dirty="0" smtClean="0">
                <a:latin typeface="Franklin Gothic Book"/>
                <a:cs typeface="Franklin Gothic Book"/>
              </a:rPr>
              <a:t> 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1760" y="1580599"/>
            <a:ext cx="129614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Auth.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0112" y="4365104"/>
            <a:ext cx="1008112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35696" y="4365104"/>
            <a:ext cx="129614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Reporting Module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92080" y="1580599"/>
            <a:ext cx="1224136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Admin.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67744" y="2996952"/>
            <a:ext cx="1152128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Viewer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35896" y="2996952"/>
            <a:ext cx="969970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M.H. Record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60032" y="2996952"/>
            <a:ext cx="1440160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Medi</a:t>
            </a:r>
            <a:r>
              <a:rPr lang="en-US" dirty="0" smtClean="0"/>
              <a:t>, Prescription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51520" y="1628800"/>
            <a:ext cx="1224136" cy="381642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6" y="1772816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Critical factors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4737" y="2636912"/>
            <a:ext cx="1008112" cy="9361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0000"/>
                </a:solidFill>
              </a:rPr>
              <a:t>Data </a:t>
            </a:r>
            <a:r>
              <a:rPr lang="en-US" sz="2000" b="1" dirty="0" err="1" smtClean="0">
                <a:solidFill>
                  <a:srgbClr val="000000"/>
                </a:solidFill>
              </a:rPr>
              <a:t>Protec-tion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000000"/>
                </a:solidFill>
              </a:rPr>
              <a:t>Act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0461" y="3861048"/>
            <a:ext cx="1008112" cy="10589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Mental Health Act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912" y="1652607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Role Model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All Users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16216" y="1580599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Admin of Patient Data</a:t>
            </a:r>
          </a:p>
          <a:p>
            <a:r>
              <a:rPr lang="en-US" dirty="0" smtClean="0">
                <a:solidFill>
                  <a:srgbClr val="77933C"/>
                </a:solidFill>
              </a:rPr>
              <a:t>Medical Records Staff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16216" y="2876743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View Patient Data and Enter Patient Treatment</a:t>
            </a:r>
          </a:p>
          <a:p>
            <a:r>
              <a:rPr lang="en-US" dirty="0" smtClean="0">
                <a:solidFill>
                  <a:srgbClr val="77933C"/>
                </a:solidFill>
              </a:rPr>
              <a:t>Clinical Staff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75856" y="4410977"/>
            <a:ext cx="244827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Create Reports</a:t>
            </a:r>
          </a:p>
          <a:p>
            <a:r>
              <a:rPr lang="en-US" dirty="0" smtClean="0">
                <a:solidFill>
                  <a:srgbClr val="77933C"/>
                </a:solidFill>
              </a:rPr>
              <a:t>Medical Records Staff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Receive / Access Reports</a:t>
            </a:r>
          </a:p>
          <a:p>
            <a:r>
              <a:rPr lang="en-US" dirty="0" smtClean="0">
                <a:solidFill>
                  <a:srgbClr val="77933C"/>
                </a:solidFill>
              </a:rPr>
              <a:t>Hospital Management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32240" y="4365104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Management of Patient appointments </a:t>
            </a:r>
          </a:p>
          <a:p>
            <a:r>
              <a:rPr lang="en-US" dirty="0" smtClean="0">
                <a:solidFill>
                  <a:srgbClr val="77933C"/>
                </a:solidFill>
              </a:rPr>
              <a:t>Receptionist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9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106</Words>
  <Application>Microsoft Macintosh PowerPoint</Application>
  <PresentationFormat>On-screen Show (4:3)</PresentationFormat>
  <Paragraphs>38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Benutzerdefiniertes Design</vt:lpstr>
      <vt:lpstr>Components and Architecture</vt:lpstr>
      <vt:lpstr>Components and Architecture                 - key features  Users 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Tasks 02</dc:title>
  <dc:subject/>
  <dc:creator>Corina von Kaenel</dc:creator>
  <cp:keywords/>
  <dc:description/>
  <cp:lastModifiedBy>Corina von Kaenel</cp:lastModifiedBy>
  <cp:revision>140</cp:revision>
  <cp:lastPrinted>2013-04-03T08:22:15Z</cp:lastPrinted>
  <dcterms:created xsi:type="dcterms:W3CDTF">2013-03-12T12:39:37Z</dcterms:created>
  <dcterms:modified xsi:type="dcterms:W3CDTF">2013-09-26T10:24:20Z</dcterms:modified>
  <cp:category/>
</cp:coreProperties>
</file>