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40" d="100"/>
          <a:sy n="140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DCE2-0E67-414A-8102-C36852EF6785}" type="datetimeFigureOut">
              <a:rPr lang="de-DE" smtClean="0"/>
              <a:pPr/>
              <a:t>01.11.2013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0C94-9275-574E-AC3C-F1A065C999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Group Green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 descr="Prototype_Help-V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40941" cy="2272075"/>
          </a:xfrm>
          <a:prstGeom prst="rect">
            <a:avLst/>
          </a:prstGeom>
        </p:spPr>
      </p:pic>
      <p:pic>
        <p:nvPicPr>
          <p:cNvPr id="6" name="Bild 5" descr="Prototype_Medikamenteneinnahme-V0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6533"/>
            <a:ext cx="4424225" cy="2272075"/>
          </a:xfrm>
          <a:prstGeom prst="rect">
            <a:avLst/>
          </a:prstGeom>
        </p:spPr>
      </p:pic>
      <p:pic>
        <p:nvPicPr>
          <p:cNvPr id="8" name="Bild 7" descr="Prototype_Skills-V0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941" y="1869962"/>
            <a:ext cx="4540941" cy="2310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pic>
        <p:nvPicPr>
          <p:cNvPr id="4" name="Inhaltsplatzhalter 3" descr="Domain Diagramm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4375" r="-54375"/>
          <a:stretch>
            <a:fillRect/>
          </a:stretch>
        </p:blipFill>
        <p:spPr>
          <a:xfrm>
            <a:off x="0" y="988786"/>
            <a:ext cx="9740198" cy="5760357"/>
          </a:xfrm>
          <a:scene3d>
            <a:camera prst="orthographicFront">
              <a:rot lat="0" lon="0" rev="540000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Sequence Diagram Skills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1989" b="-11989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Sequence Diagram Remind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620" r="-11620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Domain Model</vt:lpstr>
      <vt:lpstr>Folie 2</vt:lpstr>
      <vt:lpstr>Domain Model</vt:lpstr>
      <vt:lpstr>Folie 4</vt:lpstr>
      <vt:lpstr>Folie 5</vt:lpstr>
    </vt:vector>
  </TitlesOfParts>
  <Company>Lindenhofspital Bern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</dc:title>
  <dc:creator>Jan Wiebe van der Sluis</dc:creator>
  <cp:lastModifiedBy>Jan Wiebe van der Sluis</cp:lastModifiedBy>
  <cp:revision>2</cp:revision>
  <dcterms:created xsi:type="dcterms:W3CDTF">2013-11-01T13:26:43Z</dcterms:created>
  <dcterms:modified xsi:type="dcterms:W3CDTF">2013-11-01T13:31:44Z</dcterms:modified>
</cp:coreProperties>
</file>