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9" r:id="rId5"/>
    <p:sldId id="25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99" r:id="rId16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0653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3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9 und Task 10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27.11.2013, </a:t>
            </a:r>
            <a:r>
              <a:rPr lang="de-CH" b="1" dirty="0" err="1" smtClean="0"/>
              <a:t>Gnägi</a:t>
            </a:r>
            <a:r>
              <a:rPr lang="de-CH" b="1" dirty="0" smtClean="0"/>
              <a:t> Johannes, Messerli Vinzenz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806" y="2537718"/>
            <a:ext cx="8826440" cy="24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Reminderfunktion</a:t>
            </a:r>
            <a:r>
              <a:rPr lang="de-CH" dirty="0" smtClean="0"/>
              <a:t> (Medikamente) </a:t>
            </a:r>
            <a:r>
              <a:rPr lang="de-CH" smtClean="0"/>
              <a:t>-&gt; Abklärungen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Next </a:t>
            </a:r>
            <a:r>
              <a:rPr lang="de-CH" dirty="0" err="1" smtClean="0"/>
              <a:t>step</a:t>
            </a:r>
            <a:r>
              <a:rPr lang="de-CH" dirty="0" smtClean="0"/>
              <a:t>(s)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703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9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81" y="923436"/>
            <a:ext cx="4998888" cy="5367762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software</a:t>
            </a:r>
            <a:r>
              <a:rPr lang="de-CH" dirty="0" smtClean="0"/>
              <a:t> </a:t>
            </a:r>
            <a:r>
              <a:rPr lang="de-CH" dirty="0" err="1"/>
              <a:t>architecture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48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Personalisiertes </a:t>
            </a:r>
            <a:r>
              <a:rPr lang="de-CH" dirty="0" err="1" smtClean="0"/>
              <a:t>Skill</a:t>
            </a:r>
            <a:r>
              <a:rPr lang="de-CH" dirty="0"/>
              <a:t>-</a:t>
            </a:r>
            <a:r>
              <a:rPr lang="de-CH" dirty="0" smtClean="0"/>
              <a:t>Set</a:t>
            </a:r>
          </a:p>
          <a:p>
            <a:r>
              <a:rPr lang="de-CH" dirty="0" smtClean="0"/>
              <a:t>Personalisierte Kontaktliste</a:t>
            </a:r>
          </a:p>
          <a:p>
            <a:r>
              <a:rPr lang="de-CH" dirty="0" smtClean="0"/>
              <a:t>App ist einfach </a:t>
            </a:r>
            <a:endParaRPr lang="de-CH" dirty="0"/>
          </a:p>
          <a:p>
            <a:r>
              <a:rPr lang="de-CH" dirty="0"/>
              <a:t>Die App soll ermöglichen, dass Telefonnummern für den Patienten durch den </a:t>
            </a:r>
            <a:r>
              <a:rPr lang="de-CH" dirty="0" smtClean="0"/>
              <a:t>Betreuer konfiguriert </a:t>
            </a:r>
            <a:r>
              <a:rPr lang="de-CH" dirty="0"/>
              <a:t>werden </a:t>
            </a:r>
            <a:r>
              <a:rPr lang="de-CH" dirty="0" smtClean="0"/>
              <a:t>können</a:t>
            </a:r>
          </a:p>
          <a:p>
            <a:r>
              <a:rPr lang="de-CH" dirty="0" smtClean="0"/>
              <a:t>Weitere </a:t>
            </a:r>
            <a:r>
              <a:rPr lang="de-CH" dirty="0" err="1" smtClean="0"/>
              <a:t>requirements</a:t>
            </a:r>
            <a:r>
              <a:rPr lang="de-CH" dirty="0" smtClean="0"/>
              <a:t> sind dem </a:t>
            </a: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zu entnehmen.</a:t>
            </a:r>
          </a:p>
          <a:p>
            <a:r>
              <a:rPr lang="de-CH" b="1" dirty="0"/>
              <a:t>Datenbankarchitektur definieren verschoben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1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DE" dirty="0"/>
              <a:t>MVP (Eine Abänderung des MVC Patterns, welches die View vom Model trennt und somit ein einfacheres Testen des Models und </a:t>
            </a:r>
            <a:r>
              <a:rPr lang="de-DE" dirty="0" err="1"/>
              <a:t>Presenter</a:t>
            </a:r>
            <a:r>
              <a:rPr lang="de-DE" dirty="0"/>
              <a:t>-</a:t>
            </a:r>
            <a:r>
              <a:rPr lang="de-DE" dirty="0" smtClean="0"/>
              <a:t>Logik)</a:t>
            </a:r>
            <a:endParaRPr lang="de-CH" dirty="0"/>
          </a:p>
          <a:p>
            <a:pPr lvl="0"/>
            <a:r>
              <a:rPr lang="de-DE" dirty="0"/>
              <a:t>Client-Server</a:t>
            </a:r>
            <a:endParaRPr lang="de-CH" dirty="0"/>
          </a:p>
          <a:p>
            <a:pPr lvl="0"/>
            <a:r>
              <a:rPr lang="de-DE" dirty="0"/>
              <a:t>Observer Pattern</a:t>
            </a:r>
            <a:endParaRPr lang="de-CH" dirty="0"/>
          </a:p>
          <a:p>
            <a:pPr lvl="0"/>
            <a:r>
              <a:rPr lang="de-DE" dirty="0"/>
              <a:t>Singleton (Data Access)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Patterns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2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65" y="1439863"/>
            <a:ext cx="4384321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Package </a:t>
            </a:r>
            <a:r>
              <a:rPr lang="de-CH" dirty="0" err="1" smtClean="0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41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10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1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352" y="2490626"/>
            <a:ext cx="8665348" cy="25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5" y="1641088"/>
            <a:ext cx="8774130" cy="35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5091c847-84be-4f4f-b16c-c018ad2ca66b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</Template>
  <TotalTime>0</TotalTime>
  <Words>108</Words>
  <Application>Microsoft Office PowerPoint</Application>
  <PresentationFormat>Bildschirmpräsentation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Task 9 und Task 10</vt:lpstr>
      <vt:lpstr>Task 9 </vt:lpstr>
      <vt:lpstr>software architecture  </vt:lpstr>
      <vt:lpstr>system requirements  </vt:lpstr>
      <vt:lpstr>Patterns</vt:lpstr>
      <vt:lpstr>Package diagram</vt:lpstr>
      <vt:lpstr>Task 10 </vt:lpstr>
      <vt:lpstr>Product Backlog</vt:lpstr>
      <vt:lpstr>Sprint Backlog</vt:lpstr>
      <vt:lpstr>Sprint Backlog</vt:lpstr>
      <vt:lpstr>Next step(s)</vt:lpstr>
      <vt:lpstr>Herzlichen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9 und Task 10</dc:title>
  <dc:creator>Messerli Vinzenz</dc:creator>
  <cp:lastModifiedBy>Messerli Vinzenz</cp:lastModifiedBy>
  <cp:revision>17</cp:revision>
  <cp:lastPrinted>2013-06-13T15:31:11Z</cp:lastPrinted>
  <dcterms:created xsi:type="dcterms:W3CDTF">2013-11-27T08:59:19Z</dcterms:created>
  <dcterms:modified xsi:type="dcterms:W3CDTF">2013-11-27T15:20:45Z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